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0960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1747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9265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986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5328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762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8374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153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997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9453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240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7540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67788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92907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947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4670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176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C74DEE1-8FD7-430B-BA20-E0BFAE064747}" type="datetimeFigureOut">
              <a:rPr lang="pl-PL" smtClean="0"/>
              <a:t>19.10.2020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76BBEA4-6E03-4FAC-B08D-0984EE5ED4A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29795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7CE7C69-0943-4D72-9D7F-7828AF9CAF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2427" y="904163"/>
            <a:ext cx="8001000" cy="2971801"/>
          </a:xfrm>
        </p:spPr>
        <p:txBody>
          <a:bodyPr>
            <a:noAutofit/>
          </a:bodyPr>
          <a:lstStyle/>
          <a:p>
            <a:pPr algn="ctr"/>
            <a:r>
              <a:rPr lang="pl-PL" sz="9600" dirty="0">
                <a:solidFill>
                  <a:schemeClr val="bg1"/>
                </a:solidFill>
              </a:rPr>
              <a:t>Bezpieczny Internet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F398A85-3857-4988-B603-273879F55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316" y="4084801"/>
            <a:ext cx="3776241" cy="211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9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F160C95-940A-44B2-A581-65A67BF3F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979802"/>
            <a:ext cx="8534400" cy="4014597"/>
          </a:xfrm>
        </p:spPr>
        <p:txBody>
          <a:bodyPr>
            <a:normAutofit/>
          </a:bodyPr>
          <a:lstStyle/>
          <a:p>
            <a:pPr lvl="0"/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615C771-CC1E-4A35-A3D4-CC23DF7CB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9718137" cy="1218501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/>
              <a:t>Zasady bezpiecznego Internetu</a:t>
            </a: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C8A4AB7A-305E-48B7-81FF-88D70BEBC952}"/>
              </a:ext>
            </a:extLst>
          </p:cNvPr>
          <p:cNvSpPr/>
          <p:nvPr/>
        </p:nvSpPr>
        <p:spPr>
          <a:xfrm>
            <a:off x="684211" y="2844003"/>
            <a:ext cx="10865651" cy="343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NIE PODAWAJ DANYCH OSOBOWYCH.</a:t>
            </a:r>
            <a:endParaRPr lang="pl-PL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NIE UFAJ OSOBOM POZNANYM W SIECI.</a:t>
            </a:r>
            <a:endParaRPr lang="pl-PL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NIE WCHODŹ NA NIEBEZPIECZNE STRONY.</a:t>
            </a:r>
            <a:endParaRPr lang="pl-PL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NIE OŚMIESZAJ NIKOGO (NIE HEJTUJ).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l-PL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11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F160C95-940A-44B2-A581-65A67BF3F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979802"/>
            <a:ext cx="8534400" cy="4014597"/>
          </a:xfrm>
        </p:spPr>
        <p:txBody>
          <a:bodyPr>
            <a:normAutofit/>
          </a:bodyPr>
          <a:lstStyle/>
          <a:p>
            <a:pPr lvl="0"/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615C771-CC1E-4A35-A3D4-CC23DF7CB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9718137" cy="1218501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/>
              <a:t>Zasady bezpiecznego Internetu</a:t>
            </a: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C8A4AB7A-305E-48B7-81FF-88D70BEBC952}"/>
              </a:ext>
            </a:extLst>
          </p:cNvPr>
          <p:cNvSpPr/>
          <p:nvPr/>
        </p:nvSpPr>
        <p:spPr>
          <a:xfrm>
            <a:off x="684211" y="2348292"/>
            <a:ext cx="11066511" cy="2958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ZABEZPIECZ KOMPUTER PRZECIW WIRUSOM.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NIE KLIKAJ NIEZNANYCH LINKÓW.</a:t>
            </a:r>
            <a:endParaRPr lang="pl-PL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POWIEDZ DOROSŁEMU, JEŻELI COŚ </a:t>
            </a:r>
            <a:b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4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W INTERNECIE CIĘ ZANIEPOKOIŁO.</a:t>
            </a:r>
            <a:endParaRPr lang="pl-PL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749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0EDFEAA-114B-42F9-9B36-816348DDF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5847" y="1123122"/>
            <a:ext cx="8534400" cy="3615267"/>
          </a:xfrm>
        </p:spPr>
        <p:txBody>
          <a:bodyPr>
            <a:normAutofit/>
          </a:bodyPr>
          <a:lstStyle/>
          <a:p>
            <a:pPr algn="ctr"/>
            <a:r>
              <a:rPr lang="pl-PL" sz="4800" dirty="0"/>
              <a:t>Dziękuję za uwagę </a:t>
            </a:r>
            <a:r>
              <a:rPr lang="pl-PL" sz="4800" dirty="0">
                <a:sym typeface="Wingdings" panose="05000000000000000000" pitchFamily="2" charset="2"/>
              </a:rPr>
              <a:t></a:t>
            </a:r>
            <a:endParaRPr lang="pl-PL" sz="4800" dirty="0"/>
          </a:p>
        </p:txBody>
      </p:sp>
    </p:spTree>
    <p:extLst>
      <p:ext uri="{BB962C8B-B14F-4D97-AF65-F5344CB8AC3E}">
        <p14:creationId xmlns:p14="http://schemas.microsoft.com/office/powerpoint/2010/main" val="115902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ycinek">
  <a:themeElements>
    <a:clrScheme name="Wycinek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Wycine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ycine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</TotalTime>
  <Words>71</Words>
  <Application>Microsoft Office PowerPoint</Application>
  <PresentationFormat>Panoramiczny</PresentationFormat>
  <Paragraphs>13</Paragraphs>
  <Slides>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8" baseType="lpstr">
      <vt:lpstr>Calibri</vt:lpstr>
      <vt:lpstr>Century Gothic</vt:lpstr>
      <vt:lpstr>Wingdings 3</vt:lpstr>
      <vt:lpstr>Wycinek</vt:lpstr>
      <vt:lpstr>Bezpieczny Internet</vt:lpstr>
      <vt:lpstr> </vt:lpstr>
      <vt:lpstr> 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Bezpieczny internet</dc:title>
  <dc:creator>uczen</dc:creator>
  <cp:lastModifiedBy>Magda Masny</cp:lastModifiedBy>
  <cp:revision>6</cp:revision>
  <dcterms:created xsi:type="dcterms:W3CDTF">2020-02-13T13:26:34Z</dcterms:created>
  <dcterms:modified xsi:type="dcterms:W3CDTF">2020-10-19T18:26:32Z</dcterms:modified>
</cp:coreProperties>
</file>