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0806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48969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91733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0368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3591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3705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82860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0102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43656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01254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640423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715748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52014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595882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46239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62524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00711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A4066B1-17F0-4779-A6D9-3D5E32E2E086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AC7C7F9-12B3-4787-843B-2BE3B3477A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126728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E8925E4-E871-40CB-82FD-F797B22CF1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67848" y="-41438"/>
            <a:ext cx="4645250" cy="2234673"/>
          </a:xfrm>
        </p:spPr>
        <p:txBody>
          <a:bodyPr anchor="b">
            <a:normAutofit/>
          </a:bodyPr>
          <a:lstStyle/>
          <a:p>
            <a:pPr algn="l"/>
            <a:r>
              <a:rPr lang="pl-PL" dirty="0"/>
              <a:t>JESTEM HARCERZEM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E5FB9CFC-E549-4AE0-A3AC-FCFFC6045F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24154" y="2281137"/>
            <a:ext cx="4645250" cy="1147863"/>
          </a:xfrm>
        </p:spPr>
        <p:txBody>
          <a:bodyPr anchor="t">
            <a:normAutofit/>
          </a:bodyPr>
          <a:lstStyle/>
          <a:p>
            <a:pPr algn="l"/>
            <a:r>
              <a:rPr lang="pl-PL" sz="2000" b="1" dirty="0">
                <a:solidFill>
                  <a:schemeClr val="tx1"/>
                </a:solidFill>
              </a:rPr>
              <a:t>NALEŻĘ DO DRUŻYNY </a:t>
            </a:r>
          </a:p>
          <a:p>
            <a:pPr algn="l"/>
            <a:r>
              <a:rPr lang="pl-PL" sz="2000" b="1" dirty="0">
                <a:solidFill>
                  <a:schemeClr val="tx1"/>
                </a:solidFill>
              </a:rPr>
              <a:t>NIEPRZETARTY SZLAK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4B0CA288-1827-43F1-BCB9-E7DBF3A20F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14617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764953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CEE4AFC-5B02-4109-9D02-8D768C2A3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651467" cy="1676603"/>
          </a:xfrm>
        </p:spPr>
        <p:txBody>
          <a:bodyPr>
            <a:normAutofit/>
          </a:bodyPr>
          <a:lstStyle/>
          <a:p>
            <a:r>
              <a:rPr lang="pl-PL" dirty="0"/>
              <a:t>WIECZÓR POEZJI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37906706-FDBE-4E61-8D08-6000489F6B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400"/>
          <a:stretch/>
        </p:blipFill>
        <p:spPr>
          <a:xfrm>
            <a:off x="4639056" y="10"/>
            <a:ext cx="7552944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8333283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44ACDDF-B6F5-4CA8-8209-2AD78F27C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651467" cy="1676603"/>
          </a:xfrm>
        </p:spPr>
        <p:txBody>
          <a:bodyPr>
            <a:normAutofit/>
          </a:bodyPr>
          <a:lstStyle/>
          <a:p>
            <a:r>
              <a:rPr lang="pl-PL" dirty="0"/>
              <a:t>Wycieczka klasowa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C0A71499-5261-49C7-B9F8-95FEB58366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02" r="8634" b="-1"/>
          <a:stretch/>
        </p:blipFill>
        <p:spPr>
          <a:xfrm>
            <a:off x="4639056" y="10"/>
            <a:ext cx="7552944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855103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F542472-0F03-4C39-A00D-C17DB37D7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667039" cy="1676603"/>
          </a:xfrm>
        </p:spPr>
        <p:txBody>
          <a:bodyPr>
            <a:normAutofit fontScale="90000"/>
          </a:bodyPr>
          <a:lstStyle/>
          <a:p>
            <a:r>
              <a:rPr lang="pl-PL" dirty="0"/>
              <a:t>w słuchawkach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A52821A7-2760-4593-98D3-DF92F1F2C6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53" r="-2" b="-2"/>
          <a:stretch/>
        </p:blipFill>
        <p:spPr>
          <a:xfrm>
            <a:off x="4636008" y="640082"/>
            <a:ext cx="6916329" cy="557783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432441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558C7CE-44CC-4BA2-83C9-FA927D310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Wycieczka do warszawy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28AF56C6-415B-4AD4-9E8F-096DA308CB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1588" y="685800"/>
            <a:ext cx="4819650" cy="3614738"/>
          </a:xfrm>
        </p:spPr>
      </p:pic>
    </p:spTree>
    <p:extLst>
      <p:ext uri="{BB962C8B-B14F-4D97-AF65-F5344CB8AC3E}">
        <p14:creationId xmlns:p14="http://schemas.microsoft.com/office/powerpoint/2010/main" val="31084125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8A3AEDB-6982-47CE-83A2-1577A0145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półkoloniE</a:t>
            </a:r>
            <a:endParaRPr lang="pl-PL" dirty="0"/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4F8B1564-6855-4A74-A400-89137367A9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886" y="685800"/>
            <a:ext cx="2711053" cy="3614738"/>
          </a:xfrm>
        </p:spPr>
      </p:pic>
    </p:spTree>
    <p:extLst>
      <p:ext uri="{BB962C8B-B14F-4D97-AF65-F5344CB8AC3E}">
        <p14:creationId xmlns:p14="http://schemas.microsoft.com/office/powerpoint/2010/main" val="21699218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F48C57C-64A9-4FC8-B81B-4BEAB82FB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Wycieczka do białowieży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9397FB41-742A-4CA0-B960-5B355A203A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933" y="685800"/>
            <a:ext cx="4820960" cy="3614738"/>
          </a:xfrm>
        </p:spPr>
      </p:pic>
    </p:spTree>
    <p:extLst>
      <p:ext uri="{BB962C8B-B14F-4D97-AF65-F5344CB8AC3E}">
        <p14:creationId xmlns:p14="http://schemas.microsoft.com/office/powerpoint/2010/main" val="20830211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C41122B4-D477-4FD3-B42F-90D55446C84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32" b="25868"/>
          <a:stretch/>
        </p:blipFill>
        <p:spPr>
          <a:xfrm>
            <a:off x="4117521" y="10"/>
            <a:ext cx="8074479" cy="6857990"/>
          </a:xfrm>
          <a:prstGeom prst="rect">
            <a:avLst/>
          </a:prstGeom>
        </p:spPr>
      </p:pic>
      <p:sp>
        <p:nvSpPr>
          <p:cNvPr id="32" name="Content Placeholder 22">
            <a:extLst>
              <a:ext uri="{FF2B5EF4-FFF2-40B4-BE49-F238E27FC236}">
                <a16:creationId xmlns:a16="http://schemas.microsoft.com/office/drawing/2014/main" id="{45559AFF-3A0F-4D3F-882F-2B1453D323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022601"/>
            <a:ext cx="3941499" cy="4154361"/>
          </a:xfrm>
        </p:spPr>
        <p:txBody>
          <a:bodyPr>
            <a:normAutofit/>
          </a:bodyPr>
          <a:lstStyle/>
          <a:p>
            <a:r>
              <a:rPr lang="pl-PL" sz="2000" dirty="0"/>
              <a:t>KOLEDZY ZE SZKOŁY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783844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2801AA2-2006-4A51-BE75-959BCB81A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34025"/>
            <a:ext cx="10515600" cy="82232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dirty="0" err="1"/>
              <a:t>Wyst</a:t>
            </a:r>
            <a:r>
              <a:rPr lang="pl-PL" dirty="0"/>
              <a:t>ę</a:t>
            </a:r>
            <a:r>
              <a:rPr lang="en-US" dirty="0"/>
              <a:t>p </a:t>
            </a:r>
            <a:r>
              <a:rPr lang="en-US" dirty="0" err="1"/>
              <a:t>naszej</a:t>
            </a:r>
            <a:r>
              <a:rPr lang="en-US" dirty="0"/>
              <a:t> </a:t>
            </a:r>
            <a:r>
              <a:rPr lang="en-US" dirty="0" err="1"/>
              <a:t>klasy</a:t>
            </a:r>
            <a:endParaRPr lang="en-US" dirty="0"/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20667861-6790-49AA-8F65-9F19460574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96" b="15323"/>
          <a:stretch/>
        </p:blipFill>
        <p:spPr>
          <a:xfrm>
            <a:off x="20" y="10"/>
            <a:ext cx="12191980" cy="539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3795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8AC54B5-BCD9-4567-8F36-75937FC1D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Występ teatralny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3B63A6F3-1FC2-4CFB-82FD-0AB10DF27A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933" y="685800"/>
            <a:ext cx="4820960" cy="3614738"/>
          </a:xfrm>
        </p:spPr>
      </p:pic>
    </p:spTree>
    <p:extLst>
      <p:ext uri="{BB962C8B-B14F-4D97-AF65-F5344CB8AC3E}">
        <p14:creationId xmlns:p14="http://schemas.microsoft.com/office/powerpoint/2010/main" val="1339042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0760B6C-94E8-43EC-88D2-E209CE59F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Domowa wyprawa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6F42C2DD-7E5B-4FDD-BD9E-F089B0CAF8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1588" y="685800"/>
            <a:ext cx="4819650" cy="3614738"/>
          </a:xfrm>
        </p:spPr>
      </p:pic>
    </p:spTree>
    <p:extLst>
      <p:ext uri="{BB962C8B-B14F-4D97-AF65-F5344CB8AC3E}">
        <p14:creationId xmlns:p14="http://schemas.microsoft.com/office/powerpoint/2010/main" val="27940202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C8739D9-92F4-4619-A58B-0A934B9AF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6000" dirty="0" err="1"/>
              <a:t>Domowa</a:t>
            </a:r>
            <a:r>
              <a:rPr lang="en-US" sz="6000" dirty="0"/>
              <a:t> </a:t>
            </a:r>
            <a:r>
              <a:rPr lang="en-US" sz="6000" dirty="0" err="1"/>
              <a:t>wyprawa</a:t>
            </a:r>
            <a:r>
              <a:rPr lang="en-US" sz="6000" dirty="0"/>
              <a:t> </a:t>
            </a:r>
            <a:r>
              <a:rPr lang="pl-PL" sz="6000" dirty="0"/>
              <a:t>w </a:t>
            </a:r>
            <a:r>
              <a:rPr lang="en-US" sz="6000" dirty="0" err="1"/>
              <a:t>wolnym</a:t>
            </a:r>
            <a:r>
              <a:rPr lang="en-US" sz="6000" dirty="0"/>
              <a:t> </a:t>
            </a:r>
            <a:r>
              <a:rPr lang="en-US" sz="6000" dirty="0" err="1"/>
              <a:t>czas</a:t>
            </a:r>
            <a:r>
              <a:rPr lang="pl-PL" sz="6000" dirty="0"/>
              <a:t>i</a:t>
            </a:r>
            <a:r>
              <a:rPr lang="en-US" sz="6000" dirty="0"/>
              <a:t>e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9D441DF0-2356-4A86-819A-A7A627B260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5" r="-2" b="13391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263409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0A72338-8A81-45CF-A864-91EB04C76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pl-PL" sz="6000" dirty="0"/>
              <a:t>Domowa wyprawa tak mi minął czas</a:t>
            </a:r>
            <a:endParaRPr lang="en-US" sz="6000" dirty="0"/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6088D1E9-C6B3-4CC9-B64D-1DCDD59D51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14617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079596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A54857A-2E54-4460-8672-8F8EDA97D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6124" y="1730950"/>
            <a:ext cx="4645250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l-PL" sz="6000" dirty="0"/>
              <a:t>Wyjście do </a:t>
            </a:r>
            <a:r>
              <a:rPr lang="en-US" sz="6000" dirty="0" err="1"/>
              <a:t>kościoła</a:t>
            </a:r>
            <a:endParaRPr lang="en-US" sz="6000" dirty="0"/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1E31C0C2-B11D-40E7-B992-32B3FB1023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97" t="-1" r="-2" b="20639"/>
          <a:stretch/>
        </p:blipFill>
        <p:spPr>
          <a:xfrm>
            <a:off x="0" y="0"/>
            <a:ext cx="3988904" cy="6862686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605945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27056AB-17D0-467D-9031-C161EB5435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4800" dirty="0">
                <a:solidFill>
                  <a:schemeClr val="bg1"/>
                </a:solidFill>
              </a:rPr>
              <a:t>Dziękuje za uwagę</a:t>
            </a:r>
          </a:p>
        </p:txBody>
      </p:sp>
    </p:spTree>
    <p:extLst>
      <p:ext uri="{BB962C8B-B14F-4D97-AF65-F5344CB8AC3E}">
        <p14:creationId xmlns:p14="http://schemas.microsoft.com/office/powerpoint/2010/main" val="1020350919"/>
      </p:ext>
    </p:extLst>
  </p:cSld>
  <p:clrMapOvr>
    <a:masterClrMapping/>
  </p:clrMapOvr>
</p:sld>
</file>

<file path=ppt/theme/theme1.xml><?xml version="1.0" encoding="utf-8"?>
<a:theme xmlns:a="http://schemas.openxmlformats.org/drawingml/2006/main" name="Wycinek">
  <a:themeElements>
    <a:clrScheme name="Wycinek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Wycinek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ycine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13</TotalTime>
  <Words>51</Words>
  <Application>Microsoft Office PowerPoint</Application>
  <PresentationFormat>Panoramiczny</PresentationFormat>
  <Paragraphs>17</Paragraphs>
  <Slides>15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8" baseType="lpstr">
      <vt:lpstr>Century Gothic</vt:lpstr>
      <vt:lpstr>Wingdings 3</vt:lpstr>
      <vt:lpstr>Wycinek</vt:lpstr>
      <vt:lpstr>JESTEM HARCERZEM</vt:lpstr>
      <vt:lpstr>WIECZÓR POEZJI</vt:lpstr>
      <vt:lpstr>Wycieczka klasowa</vt:lpstr>
      <vt:lpstr>w słuchawkach</vt:lpstr>
      <vt:lpstr>Wycieczka do warszawy</vt:lpstr>
      <vt:lpstr>półkoloniE</vt:lpstr>
      <vt:lpstr>Wycieczka do białowieży</vt:lpstr>
      <vt:lpstr>Prezentacja programu PowerPoint</vt:lpstr>
      <vt:lpstr>Występ naszej klasy</vt:lpstr>
      <vt:lpstr>Występ teatralny</vt:lpstr>
      <vt:lpstr>Domowa wyprawa</vt:lpstr>
      <vt:lpstr>Domowa wyprawa w wolnym czasie</vt:lpstr>
      <vt:lpstr>Domowa wyprawa tak mi minął czas</vt:lpstr>
      <vt:lpstr>Wyjście do kościoła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JESTEM HARCERZEM</dc:title>
  <dc:creator>uczen</dc:creator>
  <cp:lastModifiedBy>Magda Masny</cp:lastModifiedBy>
  <cp:revision>4</cp:revision>
  <dcterms:created xsi:type="dcterms:W3CDTF">2020-02-18T17:12:10Z</dcterms:created>
  <dcterms:modified xsi:type="dcterms:W3CDTF">2020-10-19T19:21:51Z</dcterms:modified>
</cp:coreProperties>
</file>