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65" r:id="rId4"/>
    <p:sldId id="263" r:id="rId5"/>
    <p:sldId id="266" r:id="rId6"/>
    <p:sldId id="257" r:id="rId7"/>
    <p:sldId id="258" r:id="rId8"/>
    <p:sldId id="261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Prostokąt zaokrąglony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Prostokąt zaokrąglony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7" name="Prostokąt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Prostokąt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rostokąt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Prostokąt zaokrąglony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Prostokąt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rostokąt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Prostokąt zaokrąglony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946FE8A-E58E-454D-B2CE-C0B6B37E6576}" type="datetimeFigureOut">
              <a:rPr lang="pl-PL" smtClean="0"/>
              <a:t>2017-11-26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95C0ED5-8486-48D7-9E28-E44D22D77E7F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919938" cy="2943244"/>
          </a:xfrm>
        </p:spPr>
        <p:txBody>
          <a:bodyPr/>
          <a:lstStyle/>
          <a:p>
            <a:r>
              <a:rPr lang="pl-PL" b="1" dirty="0" smtClean="0">
                <a:solidFill>
                  <a:schemeClr val="tx1"/>
                </a:solidFill>
              </a:rPr>
              <a:t>21 LISTOPADA 2017r.</a:t>
            </a:r>
            <a:endParaRPr lang="pl-PL" b="1" dirty="0" smtClean="0"/>
          </a:p>
          <a:p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</a:p>
          <a:p>
            <a:pPr algn="l"/>
            <a:r>
              <a:rPr lang="pl-PL" b="1" u="sng" dirty="0" smtClean="0">
                <a:solidFill>
                  <a:schemeClr val="tx1"/>
                </a:solidFill>
              </a:rPr>
              <a:t>Wykonali uczniowie:</a:t>
            </a:r>
          </a:p>
          <a:p>
            <a:pPr algn="l"/>
            <a:r>
              <a:rPr lang="pl-PL" b="1" i="1" dirty="0" smtClean="0">
                <a:solidFill>
                  <a:schemeClr val="tx1"/>
                </a:solidFill>
              </a:rPr>
              <a:t>Michał Białobłocki – </a:t>
            </a:r>
            <a:r>
              <a:rPr lang="pl-PL" b="1" i="1" dirty="0" err="1" smtClean="0">
                <a:solidFill>
                  <a:schemeClr val="tx1"/>
                </a:solidFill>
              </a:rPr>
              <a:t>kl.II</a:t>
            </a:r>
            <a:r>
              <a:rPr lang="pl-PL" b="1" i="1" dirty="0" smtClean="0">
                <a:solidFill>
                  <a:schemeClr val="tx1"/>
                </a:solidFill>
              </a:rPr>
              <a:t> ZSZ</a:t>
            </a:r>
          </a:p>
          <a:p>
            <a:pPr algn="l"/>
            <a:r>
              <a:rPr lang="pl-PL" b="1" i="1" dirty="0" smtClean="0">
                <a:solidFill>
                  <a:schemeClr val="tx1"/>
                </a:solidFill>
              </a:rPr>
              <a:t>Patryk Gajewski – </a:t>
            </a:r>
            <a:r>
              <a:rPr lang="pl-PL" b="1" i="1" dirty="0" err="1" smtClean="0">
                <a:solidFill>
                  <a:schemeClr val="tx1"/>
                </a:solidFill>
              </a:rPr>
              <a:t>kl.I</a:t>
            </a:r>
            <a:r>
              <a:rPr lang="pl-PL" b="1" i="1" dirty="0" smtClean="0">
                <a:solidFill>
                  <a:schemeClr val="tx1"/>
                </a:solidFill>
              </a:rPr>
              <a:t> BI</a:t>
            </a:r>
          </a:p>
          <a:p>
            <a:pPr algn="r"/>
            <a:r>
              <a:rPr lang="pl-PL" b="1" i="1" dirty="0" smtClean="0">
                <a:solidFill>
                  <a:schemeClr val="tx1"/>
                </a:solidFill>
              </a:rPr>
              <a:t>Pod kierunkiem – Bożeny Mróz</a:t>
            </a:r>
          </a:p>
          <a:p>
            <a:pPr algn="l"/>
            <a:endParaRPr lang="pl-PL" b="1" dirty="0" smtClean="0">
              <a:solidFill>
                <a:srgbClr val="FF0000"/>
              </a:solidFill>
            </a:endParaRPr>
          </a:p>
          <a:p>
            <a:pPr algn="l"/>
            <a:endParaRPr lang="pl-PL" b="1" dirty="0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SZKOLNY  KONKURS  KULINARNY</a:t>
            </a:r>
            <a:br>
              <a:rPr lang="pl-PL" dirty="0" smtClean="0"/>
            </a:br>
            <a:r>
              <a:rPr lang="pl-PL" dirty="0" smtClean="0"/>
              <a:t>SMAKI  KUCHNI  GÓRALSKIEJ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00100" y="57148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  <a:br>
              <a:rPr lang="pl-PL" b="1" dirty="0" smtClean="0">
                <a:solidFill>
                  <a:srgbClr val="FF0000"/>
                </a:solidFill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914400" y="1214422"/>
            <a:ext cx="7772400" cy="4805378"/>
          </a:xfrm>
        </p:spPr>
        <p:txBody>
          <a:bodyPr>
            <a:normAutofit fontScale="40000" lnSpcReduction="20000"/>
          </a:bodyPr>
          <a:lstStyle/>
          <a:p>
            <a:pPr fontAlgn="base">
              <a:buNone/>
            </a:pPr>
            <a:r>
              <a:rPr lang="pl-PL" sz="3000" b="1" i="1" u="sng" dirty="0" smtClean="0"/>
              <a:t>Składniki na pączki ziemniaczane</a:t>
            </a:r>
          </a:p>
          <a:p>
            <a:pPr lvl="0" fontAlgn="base"/>
            <a:r>
              <a:rPr lang="pl-PL" sz="3000" b="1" dirty="0" smtClean="0"/>
              <a:t>500 g ziemniaków</a:t>
            </a:r>
          </a:p>
          <a:p>
            <a:pPr lvl="0" fontAlgn="base"/>
            <a:r>
              <a:rPr lang="pl-PL" sz="3000" b="1" dirty="0" smtClean="0"/>
              <a:t>500 g mąki pszennej</a:t>
            </a:r>
          </a:p>
          <a:p>
            <a:pPr lvl="0" fontAlgn="base"/>
            <a:r>
              <a:rPr lang="pl-PL" sz="3000" b="1" dirty="0" smtClean="0"/>
              <a:t>50 g świeżych drożdży</a:t>
            </a:r>
          </a:p>
          <a:p>
            <a:pPr lvl="0" fontAlgn="base"/>
            <a:r>
              <a:rPr lang="pl-PL" sz="3000" b="1" dirty="0" smtClean="0"/>
              <a:t>3 jajka</a:t>
            </a:r>
          </a:p>
          <a:p>
            <a:pPr lvl="0" fontAlgn="base"/>
            <a:r>
              <a:rPr lang="pl-PL" sz="3000" b="1" baseline="30000" dirty="0" smtClean="0"/>
              <a:t>1</a:t>
            </a:r>
            <a:r>
              <a:rPr lang="pl-PL" sz="3000" b="1" dirty="0" smtClean="0"/>
              <a:t>/</a:t>
            </a:r>
            <a:r>
              <a:rPr lang="pl-PL" sz="3000" b="1" baseline="-25000" dirty="0" smtClean="0"/>
              <a:t>2</a:t>
            </a:r>
            <a:r>
              <a:rPr lang="pl-PL" sz="3000" b="1" dirty="0" smtClean="0"/>
              <a:t> szklanki cukru</a:t>
            </a:r>
          </a:p>
          <a:p>
            <a:pPr lvl="0" fontAlgn="base"/>
            <a:r>
              <a:rPr lang="pl-PL" sz="3000" b="1" dirty="0" smtClean="0"/>
              <a:t>125 g masła</a:t>
            </a:r>
          </a:p>
          <a:p>
            <a:pPr lvl="0" fontAlgn="base"/>
            <a:r>
              <a:rPr lang="pl-PL" sz="3000" b="1" dirty="0" smtClean="0"/>
              <a:t>1 cukier wanilinowy (8 g)</a:t>
            </a:r>
          </a:p>
          <a:p>
            <a:pPr lvl="0" fontAlgn="base"/>
            <a:r>
              <a:rPr lang="pl-PL" sz="3000" b="1" dirty="0" smtClean="0"/>
              <a:t>2 łyżki wódki</a:t>
            </a:r>
          </a:p>
          <a:p>
            <a:pPr fontAlgn="base"/>
            <a:r>
              <a:rPr lang="pl-PL" sz="3000" b="1" dirty="0" smtClean="0"/>
              <a:t>Dodatkowo:</a:t>
            </a:r>
          </a:p>
          <a:p>
            <a:pPr lvl="0" fontAlgn="base"/>
            <a:r>
              <a:rPr lang="pl-PL" sz="3000" b="1" dirty="0" smtClean="0"/>
              <a:t>smalec do smażenia (ok. 1 kg</a:t>
            </a:r>
            <a:r>
              <a:rPr lang="pl-PL" sz="3000" b="1" dirty="0" smtClean="0"/>
              <a:t>)</a:t>
            </a:r>
          </a:p>
          <a:p>
            <a:pPr lvl="0" fontAlgn="base">
              <a:buNone/>
            </a:pPr>
            <a:endParaRPr lang="pl-PL" sz="3000" b="1" dirty="0" smtClean="0"/>
          </a:p>
          <a:p>
            <a:pPr fontAlgn="base">
              <a:buNone/>
            </a:pPr>
            <a:r>
              <a:rPr lang="pl-PL" sz="3000" b="1" i="1" u="sng" dirty="0" smtClean="0"/>
              <a:t>Wykonanie</a:t>
            </a:r>
          </a:p>
          <a:p>
            <a:pPr fontAlgn="base"/>
            <a:r>
              <a:rPr lang="pl-PL" sz="3000" b="1" dirty="0" smtClean="0"/>
              <a:t>Ziemniaki obrać, opłukać, ugotować w osolonej wodzie. Pognieść tłuczkiem do ziemniaków lub przecisnąć przez praskę, dodać pokrojone na kawałki masło, dokładnie wymieszać do uzyskania kremowej konsystencji. Do jeszcze ciepłych ziemniaków wmieszać pokruszone drożdże. Przestudzić.</a:t>
            </a:r>
          </a:p>
          <a:p>
            <a:pPr fontAlgn="base"/>
            <a:r>
              <a:rPr lang="pl-PL" sz="3000" b="1" dirty="0" smtClean="0"/>
              <a:t>Jajka ubić z cukrem i cukrem wanilinowym na puszystą, białą masę, dodać ją do ziemniaków, wlać wódkę i wsypać przesianą mąkę. Całość dokładnie wymieszać drewnianą łyżką, odstawić na 5 minut.</a:t>
            </a:r>
          </a:p>
          <a:p>
            <a:pPr fontAlgn="base"/>
            <a:r>
              <a:rPr lang="pl-PL" sz="3000" b="1" dirty="0" smtClean="0"/>
              <a:t>Na blat oprószony mąką wyłożyć część ciasta, rozwałkować je na grubość 1 </a:t>
            </a:r>
            <a:r>
              <a:rPr lang="pl-PL" sz="3000" b="1" dirty="0" err="1" smtClean="0"/>
              <a:t>cm</a:t>
            </a:r>
            <a:r>
              <a:rPr lang="pl-PL" sz="3000" b="1" dirty="0" smtClean="0"/>
              <a:t>. Szklanką wykrawać koła, przykryć je czystą ściereczką.</a:t>
            </a:r>
          </a:p>
          <a:p>
            <a:pPr fontAlgn="base"/>
            <a:r>
              <a:rPr lang="pl-PL" sz="3000" b="1" dirty="0" smtClean="0"/>
              <a:t>W dużym i płaskim garnku powoli rozgrzać smalec do temperatury 180</a:t>
            </a:r>
            <a:r>
              <a:rPr lang="pl-PL" sz="3000" b="1" baseline="30000" dirty="0" smtClean="0"/>
              <a:t>o</a:t>
            </a:r>
            <a:r>
              <a:rPr lang="pl-PL" sz="3000" b="1" dirty="0" smtClean="0"/>
              <a:t>C. Partiami wkładać wycięte pączki, smażyć je z każdej strony (ok. 1-2 minuty) do zrumienienia. Wyjąć na talerz wyłożony papierowym ręcznikiem.</a:t>
            </a:r>
          </a:p>
          <a:p>
            <a:pPr fontAlgn="base"/>
            <a:r>
              <a:rPr lang="pl-PL" sz="3000" b="1" dirty="0" smtClean="0"/>
              <a:t>Pączki ziemniaczane można nadziać powidłami, posypać cukrem pudrem lub polukrować.</a:t>
            </a:r>
          </a:p>
          <a:p>
            <a:endParaRPr lang="pl-PL" sz="3000" b="1" dirty="0" smtClean="0"/>
          </a:p>
          <a:p>
            <a:endParaRPr lang="pl-PL" dirty="0"/>
          </a:p>
        </p:txBody>
      </p:sp>
      <p:pic>
        <p:nvPicPr>
          <p:cNvPr id="4" name="Obraz 3" descr="pączki ziemniaczan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357298"/>
            <a:ext cx="3214710" cy="227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28662" y="57148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/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/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  <a:br>
              <a:rPr lang="pl-PL" b="1" dirty="0" smtClean="0">
                <a:solidFill>
                  <a:srgbClr val="FF0000"/>
                </a:solidFill>
              </a:rPr>
            </a:br>
            <a:endParaRPr lang="pl-PL" dirty="0"/>
          </a:p>
        </p:txBody>
      </p:sp>
      <p:pic>
        <p:nvPicPr>
          <p:cNvPr id="9218" name="Picture 2" descr="C:\Users\Admin\Desktop\zdjęcia B.Mróz\Zdjęcie023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286380" y="1857364"/>
            <a:ext cx="3429000" cy="4572000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785786" y="1214422"/>
            <a:ext cx="363933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smtClean="0"/>
              <a:t>Przygotowaliśmy </a:t>
            </a:r>
          </a:p>
          <a:p>
            <a:r>
              <a:rPr lang="pl-PL" sz="3600" b="1" dirty="0" smtClean="0"/>
              <a:t>niezbędne </a:t>
            </a:r>
          </a:p>
          <a:p>
            <a:r>
              <a:rPr lang="pl-PL" sz="3600" b="1" dirty="0" smtClean="0"/>
              <a:t>składniki</a:t>
            </a:r>
            <a:endParaRPr lang="pl-PL" sz="3600" b="1" dirty="0"/>
          </a:p>
        </p:txBody>
      </p:sp>
      <p:pic>
        <p:nvPicPr>
          <p:cNvPr id="6" name="Picture 2" descr="C:\Users\Admin\Desktop\zdjęcia B.Mróz\Zdjęcie023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571604" y="3143248"/>
            <a:ext cx="2500306" cy="33337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  <a:endParaRPr lang="pl-PL" dirty="0"/>
          </a:p>
        </p:txBody>
      </p:sp>
      <p:pic>
        <p:nvPicPr>
          <p:cNvPr id="7170" name="Picture 2" descr="C:\Users\Admin\Desktop\zdjęcia B.Mróz\Zdjęcie024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072066" y="1643050"/>
            <a:ext cx="3429000" cy="4572000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428596" y="164305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3600" b="1" dirty="0"/>
              <a:t>Po ugotowaniu ziemniaków, przecisnęliśmy je przez praskę i dodawaliśmy kolejne składniki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  <a:endParaRPr lang="pl-PL" dirty="0"/>
          </a:p>
        </p:txBody>
      </p:sp>
      <p:pic>
        <p:nvPicPr>
          <p:cNvPr id="10242" name="Picture 2" descr="C:\Users\Admin\Desktop\zdjęcia B.Mróz\Zdjęcie025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143504" y="1571612"/>
            <a:ext cx="3429000" cy="4572000"/>
          </a:xfrm>
          <a:prstGeom prst="rect">
            <a:avLst/>
          </a:prstGeom>
          <a:noFill/>
        </p:spPr>
      </p:pic>
      <p:pic>
        <p:nvPicPr>
          <p:cNvPr id="5" name="Picture 2" descr="C:\Users\Admin\Desktop\zdjęcia B.Mróz\Zdjęcie0251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142976" y="2381212"/>
            <a:ext cx="3000396" cy="4000528"/>
          </a:xfrm>
          <a:prstGeom prst="rect">
            <a:avLst/>
          </a:prstGeom>
          <a:noFill/>
        </p:spPr>
      </p:pic>
      <p:sp>
        <p:nvSpPr>
          <p:cNvPr id="6" name="Prostokąt 5"/>
          <p:cNvSpPr/>
          <p:nvPr/>
        </p:nvSpPr>
        <p:spPr>
          <a:xfrm>
            <a:off x="785786" y="1643050"/>
            <a:ext cx="4233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/>
              <a:t>Wałkowaliśmy ciasto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  <a:endParaRPr lang="pl-PL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C:\Users\Admin\Desktop\zdjęcia B.Mróz\Zdjęcie025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500694" y="1285860"/>
            <a:ext cx="3429000" cy="4572000"/>
          </a:xfrm>
          <a:prstGeom prst="rect">
            <a:avLst/>
          </a:prstGeom>
          <a:noFill/>
        </p:spPr>
      </p:pic>
      <p:pic>
        <p:nvPicPr>
          <p:cNvPr id="7" name="Picture 2" descr="C:\Users\Admin\Desktop\zdjęcia B.Mróz\Zdjęcie027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14348" y="2857496"/>
            <a:ext cx="2714620" cy="3619493"/>
          </a:xfrm>
          <a:prstGeom prst="rect">
            <a:avLst/>
          </a:prstGeom>
          <a:noFill/>
        </p:spPr>
      </p:pic>
      <p:pic>
        <p:nvPicPr>
          <p:cNvPr id="9" name="Picture 2" descr="C:\Users\Admin\Desktop\zdjęcia B.Mróz\Zdjęcie027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3571868" y="3643314"/>
            <a:ext cx="2157414" cy="2876552"/>
          </a:xfrm>
          <a:prstGeom prst="rect">
            <a:avLst/>
          </a:prstGeom>
          <a:noFill/>
        </p:spPr>
      </p:pic>
      <p:sp>
        <p:nvSpPr>
          <p:cNvPr id="10" name="Prostokąt 9"/>
          <p:cNvSpPr/>
          <p:nvPr/>
        </p:nvSpPr>
        <p:spPr>
          <a:xfrm>
            <a:off x="785786" y="1500174"/>
            <a:ext cx="456516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/>
              <a:t>Formowaliśmy kształt </a:t>
            </a:r>
            <a:endParaRPr lang="pl-PL" sz="3600" b="1" dirty="0" smtClean="0"/>
          </a:p>
          <a:p>
            <a:pPr algn="ctr"/>
            <a:r>
              <a:rPr lang="pl-PL" sz="3600" b="1" dirty="0" smtClean="0"/>
              <a:t>pączka</a:t>
            </a:r>
            <a:endParaRPr lang="pl-PL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  <a:endParaRPr lang="pl-PL" b="1" dirty="0"/>
          </a:p>
        </p:txBody>
      </p:sp>
      <p:pic>
        <p:nvPicPr>
          <p:cNvPr id="2050" name="Picture 2" descr="C:\Users\Admin\Desktop\zdjęcia B.Mróz\Zdjęcie027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429256" y="1357298"/>
            <a:ext cx="3429000" cy="4572000"/>
          </a:xfrm>
          <a:prstGeom prst="rect">
            <a:avLst/>
          </a:prstGeom>
          <a:noFill/>
        </p:spPr>
      </p:pic>
      <p:pic>
        <p:nvPicPr>
          <p:cNvPr id="6" name="Picture 2" descr="C:\Users\Admin\Desktop\zdjęcia B.Mróz\Zdjęcie027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28596" y="2714620"/>
            <a:ext cx="5024430" cy="3768323"/>
          </a:xfrm>
          <a:prstGeom prst="rect">
            <a:avLst/>
          </a:prstGeom>
          <a:noFill/>
        </p:spPr>
      </p:pic>
      <p:sp>
        <p:nvSpPr>
          <p:cNvPr id="7" name="Prostokąt 6"/>
          <p:cNvSpPr/>
          <p:nvPr/>
        </p:nvSpPr>
        <p:spPr>
          <a:xfrm>
            <a:off x="785786" y="1428736"/>
            <a:ext cx="433003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/>
              <a:t>Smażyliśmy pączki </a:t>
            </a:r>
            <a:endParaRPr lang="pl-PL" sz="3600" b="1" dirty="0" smtClean="0"/>
          </a:p>
          <a:p>
            <a:r>
              <a:rPr lang="pl-PL" sz="3600" b="1" dirty="0" smtClean="0"/>
              <a:t>na </a:t>
            </a:r>
            <a:r>
              <a:rPr lang="pl-PL" sz="3600" b="1" dirty="0"/>
              <a:t>głębokim tłuszczu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Pączki  ziemniaczane</a:t>
            </a:r>
            <a:endParaRPr lang="pl-PL" dirty="0"/>
          </a:p>
        </p:txBody>
      </p:sp>
      <p:pic>
        <p:nvPicPr>
          <p:cNvPr id="5122" name="Picture 2" descr="C:\Users\Admin\Desktop\zdjęcia B.Mróz\Zdjęcie029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1472" y="2143116"/>
            <a:ext cx="5738810" cy="4304108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2714612" y="1500174"/>
            <a:ext cx="40009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3600" b="1" dirty="0"/>
              <a:t>A to efekt końcowy</a:t>
            </a:r>
          </a:p>
        </p:txBody>
      </p:sp>
      <p:pic>
        <p:nvPicPr>
          <p:cNvPr id="6" name="Picture 2" descr="C:\Users\Admin\Desktop\zdjęcia B.Mróz\Zdjęcie029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643570" y="4214818"/>
            <a:ext cx="3205162" cy="2403872"/>
          </a:xfrm>
          <a:prstGeom prst="rect">
            <a:avLst/>
          </a:prstGeom>
          <a:noFill/>
        </p:spPr>
      </p:pic>
      <p:sp>
        <p:nvSpPr>
          <p:cNvPr id="7" name="Prostokąt 6"/>
          <p:cNvSpPr/>
          <p:nvPr/>
        </p:nvSpPr>
        <p:spPr>
          <a:xfrm>
            <a:off x="1285852" y="5429264"/>
            <a:ext cx="36744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Życzymy smacznego 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pitał">
  <a:themeElements>
    <a:clrScheme name="Kapitał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pitał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89</Words>
  <Application>Microsoft Office PowerPoint</Application>
  <PresentationFormat>Pokaz na ekranie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Kapitał</vt:lpstr>
      <vt:lpstr>SZKOLNY  KONKURS  KULINARNY SMAKI  KUCHNI  GÓRALSKIEJ</vt:lpstr>
      <vt:lpstr>PĄCZKI  ZIEMNIACZANE </vt:lpstr>
      <vt:lpstr>  PĄCZKI  ZIEMNIACZANE </vt:lpstr>
      <vt:lpstr>PĄCZKI  ZIEMNIACZANE</vt:lpstr>
      <vt:lpstr>PĄCZKI  ZIEMNIACZANE</vt:lpstr>
      <vt:lpstr>Pączki  ziemniaczane</vt:lpstr>
      <vt:lpstr>Pączki  ziemniaczane</vt:lpstr>
      <vt:lpstr>Pączki  ziemniaczane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SZKOLNY  KONKURS  KULINARNY SMAKI  KUCHNI  GÓRALSKIEJ</dc:title>
  <dc:creator>Admin</dc:creator>
  <cp:lastModifiedBy>Admin</cp:lastModifiedBy>
  <cp:revision>6</cp:revision>
  <dcterms:created xsi:type="dcterms:W3CDTF">2017-11-26T07:40:34Z</dcterms:created>
  <dcterms:modified xsi:type="dcterms:W3CDTF">2017-11-26T08:35:53Z</dcterms:modified>
</cp:coreProperties>
</file>