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8" r:id="rId12"/>
    <p:sldId id="265" r:id="rId13"/>
    <p:sldId id="266" r:id="rId14"/>
    <p:sldId id="269" r:id="rId15"/>
    <p:sldId id="270" r:id="rId1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Tytuł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cxnSp>
        <p:nvCxnSpPr>
          <p:cNvPr id="8" name="Łącznik prosty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Symbol zastępczy daty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361E-21AA-4FC2-82D9-7EF786E99A19}" type="datetimeFigureOut">
              <a:rPr lang="pl-PL" smtClean="0"/>
              <a:t>2020-11-04</a:t>
            </a:fld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076B1A-FB27-4D7F-9A94-9314EC6A93C2}" type="slidenum">
              <a:rPr lang="pl-PL" smtClean="0"/>
              <a:t>‹#›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068361E-21AA-4FC2-82D9-7EF786E99A19}" type="datetimeFigureOut">
              <a:rPr lang="pl-PL" smtClean="0"/>
              <a:t>2020-11-04</a:t>
            </a:fld>
            <a:endParaRPr lang="pl-PL"/>
          </a:p>
        </p:txBody>
      </p:sp>
      <p:sp>
        <p:nvSpPr>
          <p:cNvPr id="15" name="Symbol zastępczy numeru slajd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45076B1A-FB27-4D7F-9A94-9314EC6A93C2}" type="slidenum">
              <a:rPr lang="pl-PL" smtClean="0"/>
              <a:t>‹#›</a:t>
            </a:fld>
            <a:endParaRPr lang="pl-PL"/>
          </a:p>
        </p:txBody>
      </p:sp>
      <p:sp>
        <p:nvSpPr>
          <p:cNvPr id="16" name="Symbol zastępczy stopki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7" name="Tytuł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361E-21AA-4FC2-82D9-7EF786E99A19}" type="datetimeFigureOut">
              <a:rPr lang="pl-PL" smtClean="0"/>
              <a:t>2020-11-04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6B1A-FB27-4D7F-9A94-9314EC6A93C2}" type="slidenum">
              <a:rPr lang="pl-PL" smtClean="0"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cxnSp>
        <p:nvCxnSpPr>
          <p:cNvPr id="7" name="Łącznik prosty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361E-21AA-4FC2-82D9-7EF786E99A19}" type="datetimeFigureOut">
              <a:rPr lang="pl-PL" smtClean="0"/>
              <a:t>2020-11-04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6B1A-FB27-4D7F-9A94-9314EC6A93C2}" type="slidenum">
              <a:rPr lang="pl-PL" smtClean="0"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6B1A-FB27-4D7F-9A94-9314EC6A93C2}" type="slidenum">
              <a:rPr lang="pl-PL" smtClean="0"/>
              <a:t>‹#›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361E-21AA-4FC2-82D9-7EF786E99A19}" type="datetimeFigureOut">
              <a:rPr lang="pl-PL" smtClean="0"/>
              <a:t>2020-11-04</a:t>
            </a:fld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2" name="Symbol zastępczy zawartości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34" name="Symbol zastępczy zawartości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2" name="Symbol zastępczy tekstu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cxnSp>
        <p:nvCxnSpPr>
          <p:cNvPr id="10" name="Łącznik prosty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361E-21AA-4FC2-82D9-7EF786E99A19}" type="datetimeFigureOut">
              <a:rPr lang="pl-PL" smtClean="0"/>
              <a:t>2020-11-04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6B1A-FB27-4D7F-9A94-9314EC6A93C2}" type="slidenum">
              <a:rPr lang="pl-PL" smtClean="0"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361E-21AA-4FC2-82D9-7EF786E99A19}" type="datetimeFigureOut">
              <a:rPr lang="pl-PL" smtClean="0"/>
              <a:t>2020-11-04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6B1A-FB27-4D7F-9A94-9314EC6A93C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ymbol zastępczy zawartości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1" name="Tytuł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068361E-21AA-4FC2-82D9-7EF786E99A19}" type="datetimeFigureOut">
              <a:rPr lang="pl-PL" smtClean="0"/>
              <a:t>2020-11-04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5076B1A-FB27-4D7F-9A94-9314EC6A93C2}" type="slidenum">
              <a:rPr lang="pl-PL" smtClean="0"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pl-PL" smtClean="0"/>
              <a:t>Kliknij ikonę, aby dodać obraz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361E-21AA-4FC2-82D9-7EF786E99A19}" type="datetimeFigureOut">
              <a:rPr lang="pl-PL" smtClean="0"/>
              <a:t>2020-11-04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076B1A-FB27-4D7F-9A94-9314EC6A93C2}" type="slidenum">
              <a:rPr lang="pl-PL" smtClean="0"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361E-21AA-4FC2-82D9-7EF786E99A19}" type="datetimeFigureOut">
              <a:rPr lang="pl-PL" smtClean="0"/>
              <a:t>2020-11-04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6B1A-FB27-4D7F-9A94-9314EC6A93C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361E-21AA-4FC2-82D9-7EF786E99A19}" type="datetimeFigureOut">
              <a:rPr lang="pl-PL" smtClean="0"/>
              <a:t>2020-11-04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76B1A-FB27-4D7F-9A94-9314EC6A93C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tekstu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4" name="Symbol zastępczy daty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68361E-21AA-4FC2-82D9-7EF786E99A19}" type="datetimeFigureOut">
              <a:rPr lang="pl-PL" smtClean="0"/>
              <a:t>2020-11-04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45076B1A-FB27-4D7F-9A94-9314EC6A93C2}" type="slidenum">
              <a:rPr lang="pl-PL" smtClean="0"/>
              <a:t>‹#›</a:t>
            </a:fld>
            <a:endParaRPr lang="pl-PL"/>
          </a:p>
        </p:txBody>
      </p:sp>
      <p:sp>
        <p:nvSpPr>
          <p:cNvPr id="5" name="Symbol zastępczy tytułu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571472" y="3714752"/>
            <a:ext cx="8572528" cy="2214578"/>
          </a:xfrm>
        </p:spPr>
        <p:txBody>
          <a:bodyPr/>
          <a:lstStyle/>
          <a:p>
            <a:r>
              <a:rPr lang="pl-PL" dirty="0" smtClean="0">
                <a:solidFill>
                  <a:schemeClr val="bg1"/>
                </a:solidFill>
              </a:rPr>
              <a:t>SOSW.IM. JANUSZA KORCZAKA</a:t>
            </a:r>
          </a:p>
          <a:p>
            <a:r>
              <a:rPr lang="pl-PL" dirty="0" smtClean="0">
                <a:solidFill>
                  <a:schemeClr val="bg1"/>
                </a:solidFill>
              </a:rPr>
              <a:t>UL.OSIEDLE </a:t>
            </a:r>
            <a: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ZIELONE 1</a:t>
            </a:r>
            <a:r>
              <a:rPr lang="pl-PL" dirty="0" smtClean="0">
                <a:solidFill>
                  <a:schemeClr val="bg1"/>
                </a:solidFill>
              </a:rPr>
              <a:t>A</a:t>
            </a:r>
          </a:p>
          <a:p>
            <a: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16-100</a:t>
            </a:r>
            <a:r>
              <a:rPr lang="pl-PL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dirty="0" smtClean="0">
                <a:solidFill>
                  <a:schemeClr val="bg1"/>
                </a:solidFill>
              </a:rPr>
              <a:t>SOKÓŁKA</a:t>
            </a:r>
          </a:p>
          <a:p>
            <a:r>
              <a:rPr lang="pl-PL" dirty="0" err="1" smtClean="0">
                <a:solidFill>
                  <a:schemeClr val="bg1"/>
                </a:solidFill>
              </a:rPr>
              <a:t>Koordynator:M.Januszkiewicz</a:t>
            </a:r>
            <a:endParaRPr lang="pl-PL" dirty="0" smtClean="0">
              <a:solidFill>
                <a:schemeClr val="bg1"/>
              </a:solidFill>
            </a:endParaRPr>
          </a:p>
          <a:p>
            <a:r>
              <a:rPr lang="pl-PL" dirty="0" err="1" smtClean="0">
                <a:solidFill>
                  <a:schemeClr val="bg1"/>
                </a:solidFill>
              </a:rPr>
              <a:t>N-le:B.Mozolewska,J.Nelke</a:t>
            </a:r>
            <a:r>
              <a:rPr lang="pl-PL" dirty="0" smtClean="0">
                <a:solidFill>
                  <a:schemeClr val="bg1"/>
                </a:solidFill>
              </a:rPr>
              <a:t>, </a:t>
            </a:r>
            <a:r>
              <a:rPr lang="pl-PL" dirty="0" err="1" smtClean="0">
                <a:solidFill>
                  <a:schemeClr val="bg1"/>
                </a:solidFill>
              </a:rPr>
              <a:t>M.Słyż,Z.Szarkowska-Czeczko</a:t>
            </a:r>
            <a:r>
              <a:rPr lang="pl-PL" dirty="0" smtClean="0">
                <a:solidFill>
                  <a:schemeClr val="bg1"/>
                </a:solidFill>
              </a:rPr>
              <a:t>, </a:t>
            </a:r>
            <a:r>
              <a:rPr lang="pl-PL" dirty="0" err="1" smtClean="0">
                <a:solidFill>
                  <a:schemeClr val="bg1"/>
                </a:solidFill>
              </a:rPr>
              <a:t>U.Drewniak</a:t>
            </a:r>
            <a:r>
              <a:rPr lang="pl-PL" dirty="0" smtClean="0">
                <a:solidFill>
                  <a:schemeClr val="bg1"/>
                </a:solidFill>
              </a:rPr>
              <a:t>, </a:t>
            </a:r>
            <a:r>
              <a:rPr lang="pl-PL" dirty="0" err="1" smtClean="0">
                <a:solidFill>
                  <a:schemeClr val="bg1"/>
                </a:solidFill>
              </a:rPr>
              <a:t>B.Żółtko</a:t>
            </a:r>
            <a:r>
              <a:rPr lang="pl-PL" dirty="0" smtClean="0">
                <a:solidFill>
                  <a:schemeClr val="bg1"/>
                </a:solidFill>
              </a:rPr>
              <a:t>, </a:t>
            </a:r>
            <a:r>
              <a:rPr lang="pl-PL" dirty="0" err="1" smtClean="0">
                <a:solidFill>
                  <a:schemeClr val="bg1"/>
                </a:solidFill>
              </a:rPr>
              <a:t>M.Kulmaczewska</a:t>
            </a:r>
            <a:r>
              <a:rPr lang="pl-PL" dirty="0" smtClean="0">
                <a:solidFill>
                  <a:schemeClr val="bg1"/>
                </a:solidFill>
              </a:rPr>
              <a:t>, </a:t>
            </a:r>
            <a:r>
              <a:rPr lang="pl-PL" dirty="0" err="1" smtClean="0">
                <a:solidFill>
                  <a:schemeClr val="bg1"/>
                </a:solidFill>
              </a:rPr>
              <a:t>M.Hołownia-Iwanow</a:t>
            </a:r>
            <a:r>
              <a:rPr lang="pl-PL" dirty="0" smtClean="0">
                <a:solidFill>
                  <a:schemeClr val="bg1"/>
                </a:solidFill>
              </a:rPr>
              <a:t>, </a:t>
            </a:r>
          </a:p>
          <a:p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638078"/>
          </a:xfrm>
        </p:spPr>
        <p:txBody>
          <a:bodyPr/>
          <a:lstStyle/>
          <a:p>
            <a:r>
              <a:rPr lang="pl-PL" sz="4000" dirty="0" smtClean="0">
                <a:solidFill>
                  <a:schemeClr val="bg1"/>
                </a:solidFill>
              </a:rPr>
              <a:t>TYDZIEŃ UCZNIOWSKIEJ SUPERMOCY</a:t>
            </a:r>
            <a:endParaRPr lang="pl-PL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2000264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>
                <a:solidFill>
                  <a:schemeClr val="bg1"/>
                </a:solidFill>
              </a:rPr>
              <a:t/>
            </a:r>
            <a:br>
              <a:rPr lang="pl-PL" dirty="0" smtClean="0">
                <a:solidFill>
                  <a:schemeClr val="bg1"/>
                </a:solidFill>
              </a:rPr>
            </a:br>
            <a:r>
              <a:rPr lang="pl-PL" dirty="0" smtClean="0">
                <a:solidFill>
                  <a:schemeClr val="bg1"/>
                </a:solidFill>
              </a:rPr>
              <a:t/>
            </a:r>
            <a:br>
              <a:rPr lang="pl-PL" dirty="0" smtClean="0">
                <a:solidFill>
                  <a:schemeClr val="bg1"/>
                </a:solidFill>
              </a:rPr>
            </a:br>
            <a:r>
              <a:rPr lang="pl-PL" dirty="0" smtClean="0">
                <a:solidFill>
                  <a:schemeClr val="bg1"/>
                </a:solidFill>
              </a:rPr>
              <a:t/>
            </a:r>
            <a:br>
              <a:rPr lang="pl-PL" dirty="0" smtClean="0">
                <a:solidFill>
                  <a:schemeClr val="bg1"/>
                </a:solidFill>
              </a:rPr>
            </a:br>
            <a:r>
              <a:rPr lang="pl-PL" dirty="0" smtClean="0">
                <a:solidFill>
                  <a:schemeClr val="bg1"/>
                </a:solidFill>
              </a:rPr>
              <a:t>CEL: POZNANIE PRZEZ UCZNIÓW ICH MOCNYCH STRON</a:t>
            </a:r>
            <a:endParaRPr lang="pl-PL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solidFill>
                  <a:schemeClr val="bg1"/>
                </a:solidFill>
              </a:rPr>
              <a:t>DRZEWO TALENTÓW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5" name="Symbol zastępczy zawartości 4" descr="IMG_20201029_10045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0341" y="1524000"/>
            <a:ext cx="3432955" cy="4572000"/>
          </a:xfrm>
        </p:spPr>
      </p:pic>
      <p:pic>
        <p:nvPicPr>
          <p:cNvPr id="6" name="Symbol zastępczy zawartości 5" descr="IMG_20201029_10141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61341" y="1524000"/>
            <a:ext cx="3432955" cy="4572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solidFill>
                  <a:schemeClr val="bg1"/>
                </a:solidFill>
              </a:rPr>
              <a:t>JESIENNY SPACER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5" name="Symbol zastępczy zawartości 4" descr="1604356076590.jpe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81390" y="1524000"/>
            <a:ext cx="3410857" cy="4572000"/>
          </a:xfrm>
        </p:spPr>
      </p:pic>
      <p:pic>
        <p:nvPicPr>
          <p:cNvPr id="6" name="Symbol zastępczy zawartości 5" descr="1604356409455.jpe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2390" y="1524000"/>
            <a:ext cx="3410857" cy="4572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solidFill>
                  <a:schemeClr val="bg1"/>
                </a:solidFill>
              </a:rPr>
              <a:t>I KAMIENIE MOCY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5" name="Symbol zastępczy zawartości 4" descr="1604356555014.jpe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287785"/>
            <a:ext cx="4059238" cy="3044429"/>
          </a:xfrm>
        </p:spPr>
      </p:pic>
      <p:pic>
        <p:nvPicPr>
          <p:cNvPr id="6" name="Symbol zastępczy zawartości 5" descr="1604356555021.jpe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2390" y="1524000"/>
            <a:ext cx="3410857" cy="4572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solidFill>
                  <a:schemeClr val="bg1"/>
                </a:solidFill>
              </a:rPr>
              <a:t>GAZETKI Z MOTYWATORAMI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5" name="Symbol zastępczy zawartości 4" descr="IMG_20201027_13474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0341" y="1524000"/>
            <a:ext cx="3432955" cy="4572000"/>
          </a:xfrm>
        </p:spPr>
      </p:pic>
      <p:pic>
        <p:nvPicPr>
          <p:cNvPr id="6" name="Symbol zastępczy zawartości 5" descr="160435531756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63319" y="1524000"/>
            <a:ext cx="3429000" cy="45720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dirty="0" smtClean="0">
                <a:solidFill>
                  <a:schemeClr val="bg1"/>
                </a:solidFill>
              </a:rPr>
              <a:t>SKRZYDŁA WIARY… 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5" name="Symbol zastępczy zawartości 4" descr="IMG_20201102_09291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0341" y="1524000"/>
            <a:ext cx="3432955" cy="4572000"/>
          </a:xfrm>
        </p:spPr>
      </p:pic>
      <p:pic>
        <p:nvPicPr>
          <p:cNvPr id="6" name="Symbol zastępczy zawartości 5" descr="IMG_20201102_09284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61341" y="1524000"/>
            <a:ext cx="3432955" cy="4572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solidFill>
                  <a:schemeClr val="bg1"/>
                </a:solidFill>
              </a:rPr>
              <a:t>…WE WŁASNE MOŻLIWOŚCI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5" name="Symbol zastępczy zawartości 4" descr="IMG_20201102_09260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0341" y="1524000"/>
            <a:ext cx="3432955" cy="4572000"/>
          </a:xfrm>
        </p:spPr>
      </p:pic>
      <p:pic>
        <p:nvPicPr>
          <p:cNvPr id="6" name="Symbol zastępczy zawartości 5" descr="IMG_20201102_09271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61341" y="1524000"/>
            <a:ext cx="3432955" cy="4572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dirty="0" smtClean="0">
                <a:solidFill>
                  <a:schemeClr val="bg1"/>
                </a:solidFill>
              </a:rPr>
              <a:t>ZAJĘCIA Z ĆWICZENIAMI…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5" name="Symbol zastępczy zawartości 4" descr="1604355062800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2287785"/>
            <a:ext cx="4059238" cy="3044429"/>
          </a:xfrm>
        </p:spPr>
      </p:pic>
      <p:pic>
        <p:nvPicPr>
          <p:cNvPr id="6" name="Symbol zastępczy zawartości 5" descr="1604356813734.jpe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63319" y="1524000"/>
            <a:ext cx="3429000" cy="4572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20201028_20005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200944" y="1524000"/>
            <a:ext cx="2571750" cy="4572000"/>
          </a:xfrm>
        </p:spPr>
      </p:pic>
      <p:pic>
        <p:nvPicPr>
          <p:cNvPr id="6" name="Symbol zastępczy zawartości 5" descr="20201028_19132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391944" y="1524000"/>
            <a:ext cx="2571750" cy="4572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ymbol zastępczy zawartości 7" descr="1604460319025 (1)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217443" y="2145750"/>
            <a:ext cx="4566766" cy="3429025"/>
          </a:xfrm>
        </p:spPr>
      </p:pic>
      <p:pic>
        <p:nvPicPr>
          <p:cNvPr id="5" name="Symbol zastępczy zawartości 4" descr="IMG_20201030_115512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770341" y="1524000"/>
            <a:ext cx="3432955" cy="45720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solidFill>
                  <a:schemeClr val="bg1"/>
                </a:solidFill>
              </a:rPr>
              <a:t>...KREATYWNYMI W TLE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8" name="Symbol zastępczy zawartości 7" descr="1604354921242.jpe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00629" y="1524000"/>
            <a:ext cx="2571768" cy="4572000"/>
          </a:xfrm>
        </p:spPr>
      </p:pic>
      <p:pic>
        <p:nvPicPr>
          <p:cNvPr id="10" name="Symbol zastępczy zawartości 5" descr="20201027_193043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200944" y="1524000"/>
            <a:ext cx="2571750" cy="45720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20201027_17375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524000"/>
            <a:ext cx="2701156" cy="4572000"/>
          </a:xfrm>
        </p:spPr>
      </p:pic>
      <p:pic>
        <p:nvPicPr>
          <p:cNvPr id="8" name="Symbol zastępczy zawartości 7" descr="1604356813753.jpe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286380" y="1524000"/>
            <a:ext cx="2714644" cy="4572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348038"/>
          </a:xfrm>
        </p:spPr>
        <p:txBody>
          <a:bodyPr>
            <a:normAutofit/>
          </a:bodyPr>
          <a:lstStyle/>
          <a:p>
            <a:pPr algn="ctr"/>
            <a:r>
              <a:rPr lang="pl-PL" dirty="0" smtClean="0">
                <a:solidFill>
                  <a:schemeClr val="bg1"/>
                </a:solidFill>
              </a:rPr>
              <a:t/>
            </a:r>
            <a:br>
              <a:rPr lang="pl-PL" dirty="0" smtClean="0">
                <a:solidFill>
                  <a:schemeClr val="bg1"/>
                </a:solidFill>
              </a:rPr>
            </a:br>
            <a:r>
              <a:rPr lang="pl-PL" dirty="0" smtClean="0">
                <a:solidFill>
                  <a:schemeClr val="bg1"/>
                </a:solidFill>
              </a:rPr>
              <a:t>EFEKT: WARTO UWIERZYĆ </a:t>
            </a:r>
            <a:br>
              <a:rPr lang="pl-PL" dirty="0" smtClean="0">
                <a:solidFill>
                  <a:schemeClr val="bg1"/>
                </a:solidFill>
              </a:rPr>
            </a:br>
            <a:r>
              <a:rPr lang="pl-PL" dirty="0" smtClean="0">
                <a:solidFill>
                  <a:schemeClr val="bg1"/>
                </a:solidFill>
              </a:rPr>
              <a:t>W SIEBIE I SWOJE MOŻLIWOŚCI</a:t>
            </a:r>
            <a:endParaRPr lang="pl-PL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133724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bg1"/>
                </a:solidFill>
              </a:rPr>
              <a:t>DZIĘKUJEMY ZA </a:t>
            </a:r>
            <a:r>
              <a:rPr lang="pl-PL" dirty="0" err="1" smtClean="0">
                <a:solidFill>
                  <a:schemeClr val="bg1"/>
                </a:solidFill>
              </a:rPr>
              <a:t>UWAGĘ</a:t>
            </a:r>
            <a:r>
              <a:rPr lang="pl-PL" dirty="0" err="1" smtClean="0">
                <a:solidFill>
                  <a:schemeClr val="bg1"/>
                </a:solidFill>
                <a:sym typeface="Wingdings" pitchFamily="2" charset="2"/>
              </a:rPr>
              <a:t></a:t>
            </a:r>
            <a:endParaRPr lang="pl-PL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91</TotalTime>
  <Words>54</Words>
  <Application>Microsoft Office PowerPoint</Application>
  <PresentationFormat>Pokaz na ekranie (4:3)</PresentationFormat>
  <Paragraphs>17</Paragraphs>
  <Slides>15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6" baseType="lpstr">
      <vt:lpstr>Papier</vt:lpstr>
      <vt:lpstr>TYDZIEŃ UCZNIOWSKIEJ SUPERMOCY</vt:lpstr>
      <vt:lpstr>   CEL: POZNANIE PRZEZ UCZNIÓW ICH MOCNYCH STRON</vt:lpstr>
      <vt:lpstr>DRZEWO TALENTÓW</vt:lpstr>
      <vt:lpstr>JESIENNY SPACER</vt:lpstr>
      <vt:lpstr>I KAMIENIE MOCY</vt:lpstr>
      <vt:lpstr>GAZETKI Z MOTYWATORAMI</vt:lpstr>
      <vt:lpstr>SKRZYDŁA WIARY… </vt:lpstr>
      <vt:lpstr>…WE WŁASNE MOŻLIWOŚCI</vt:lpstr>
      <vt:lpstr>ZAJĘCIA Z ĆWICZENIAMI…</vt:lpstr>
      <vt:lpstr>Slajd 10</vt:lpstr>
      <vt:lpstr>Slajd 11</vt:lpstr>
      <vt:lpstr>...KREATYWNYMI W TLE</vt:lpstr>
      <vt:lpstr>Slajd 13</vt:lpstr>
      <vt:lpstr> EFEKT: WARTO UWIERZYĆ  W SIEBIE I SWOJE MOŻLIWOŚCI</vt:lpstr>
      <vt:lpstr>DZIĘKUJEMY ZA UWAGĘ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TYDZIEŃ UCZNIOWSKIEJ SUPERMOCY</dc:title>
  <dc:creator>lenovo</dc:creator>
  <cp:lastModifiedBy>lenovo</cp:lastModifiedBy>
  <cp:revision>10</cp:revision>
  <dcterms:created xsi:type="dcterms:W3CDTF">2020-11-04T02:08:58Z</dcterms:created>
  <dcterms:modified xsi:type="dcterms:W3CDTF">2020-11-04T03:40:06Z</dcterms:modified>
</cp:coreProperties>
</file>