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9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8" r:id="rId2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równoramienny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5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6DC49723-01FB-4AB2-B852-DA5A1B25C186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6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D9B435-8424-4F27-9AE6-624162EA1A9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1FF8F-17DF-40E3-8DF8-5617705758C8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2BEEE-55BE-4E49-BF68-034C87284A9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prostokątny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rójkąt równoramienny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Łącznik prosty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A1CC9-0F80-4A62-A7D8-7853713CF843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BB9611-6F41-40E4-B2FF-90B0B9133C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5FC65-4F88-4D0B-9FC1-8736BF9ED903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8269B-5969-40A3-ACA4-A0D2B8478A3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1CD5A-66C9-41AB-8D1A-ADCDA3AAF750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042E673E-5271-4EB1-BF95-99A5EBA96E6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698D3-8C16-4874-B729-602763FB1335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025FE-47B9-4DF6-803C-67E7A65C5A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A7F4C-56E8-48ED-A2DD-788378320D40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1EA9F-80E5-4C54-971C-8610F9331A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C95AD37D-5249-4CFD-BE05-B001CA675425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E19F4918-1C02-4549-91AA-EA615702DC4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FD0EF5BA-C9AC-47B9-BB12-943DAA2B75B4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8D64BFCF-25E5-47AD-B3A6-6AE7552FEE5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D4216-94CE-41D7-BF5A-96FFB7230782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8BF43-8375-449B-9B32-B6FEE1B45E0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A3FF6-0AAC-4086-9965-2827F9CE272A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A7C34-4666-440E-B5D9-DDB92FC28F3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0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D9B0D8-FDCA-45F5-991C-E28148133A12}" type="datetimeFigureOut">
              <a:rPr lang="pl-PL"/>
              <a:pPr>
                <a:defRPr/>
              </a:pPr>
              <a:t>2019-12-11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15D6D1-1F5E-4955-9420-A3476535CF1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lOU8Kx2DT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ErC_GgBQk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0Czj5Vfo5c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SZKOLNY  KONKURS  KULINARNY 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b="1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6000" b="1" dirty="0" smtClean="0">
                <a:solidFill>
                  <a:srgbClr val="FF0000"/>
                </a:solidFill>
              </a:rPr>
              <a:t>„SMAKI  KUCHNI WIELKOPOLSKIEJ”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6000" b="1" dirty="0" smtClean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4000" b="1" dirty="0" smtClean="0">
                <a:solidFill>
                  <a:srgbClr val="FF0000"/>
                </a:solidFill>
              </a:rPr>
              <a:t>SOSW Sokółka  28.11.2019r.</a:t>
            </a:r>
            <a:endParaRPr lang="pl-PL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14338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95458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Ważnym składnikiem kuchni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wielkopolskiej są ziemniaki, zwane w tym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regionie pyrami. Najpopularniejsze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potrawy to:</a:t>
            </a:r>
          </a:p>
        </p:txBody>
      </p:sp>
      <p:pic>
        <p:nvPicPr>
          <p:cNvPr id="14339" name="Picture 1" descr="C:\Users\Admin\Desktop\kuchnia-wielkopols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Pyry z gzikiem, czyli ziemniaki z twarogiem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5362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Prosta i smaczna potrawa, podawana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głównie na piątkowe, bezmięsne obiady.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Pierwotnie przeznaczona dla biedniejszej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części wielkopolskiego społeczeństwa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</p:txBody>
      </p:sp>
      <p:pic>
        <p:nvPicPr>
          <p:cNvPr id="15363" name="Picture 2" descr="C:\Users\Admin\Desktop\gzi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4357688"/>
            <a:ext cx="7620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Pyry z gzikiem, czyli ziemniaki z twarogiem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16386" name="Picture 2" descr="C:\Users\Admin\Desktop\DSC_0624-723x102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0313" y="1882775"/>
            <a:ext cx="4357687" cy="4572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Kluski ziemniaczane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r>
              <a:rPr lang="pl-PL" b="1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szagówki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2071688"/>
          </a:xfrm>
        </p:spPr>
        <p:txBody>
          <a:bodyPr>
            <a:normAutofit fontScale="77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Różne odmiany klusek ziemniaczanych, jak szare kluchy, </a:t>
            </a:r>
            <a:r>
              <a:rPr lang="pl-PL" b="1" dirty="0" err="1" smtClean="0"/>
              <a:t>szagówki</a:t>
            </a:r>
            <a:r>
              <a:rPr lang="pl-PL" b="1" dirty="0" smtClean="0"/>
              <a:t>, czy </a:t>
            </a:r>
            <a:r>
              <a:rPr lang="pl-PL" b="1" dirty="0" err="1" smtClean="0"/>
              <a:t>kulanki</a:t>
            </a: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u="sng" dirty="0" err="1" smtClean="0"/>
              <a:t>Szagówki</a:t>
            </a:r>
            <a:r>
              <a:rPr lang="pl-PL" b="1" u="sng" dirty="0" smtClean="0"/>
              <a:t> </a:t>
            </a:r>
            <a:r>
              <a:rPr lang="pl-PL" b="1" dirty="0" smtClean="0"/>
              <a:t> - to wielkopolska wersja kopytek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Nazwa wiąże się ze sposobem krojenia klusek    ukośnie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czyli </a:t>
            </a:r>
            <a:r>
              <a:rPr lang="pl-PL" b="1" dirty="0" err="1" smtClean="0"/>
              <a:t>szagą</a:t>
            </a:r>
            <a:r>
              <a:rPr lang="pl-PL" b="1" dirty="0" smtClean="0"/>
              <a:t>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</p:txBody>
      </p:sp>
      <p:pic>
        <p:nvPicPr>
          <p:cNvPr id="17411" name="Picture 2" descr="C:\Users\Admin\Desktop\dd33a70cc2858cc314d9f6711239e8ba85986a0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8" y="3214688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Kluski ziemniaczane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r>
              <a:rPr lang="pl-PL" b="1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szagówki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fontScale="70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u="sng" dirty="0" smtClean="0"/>
              <a:t>Składniki :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1,5  kg ziemniaków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5 łyżek maki pszennej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2 jajka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Sól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u="sng" dirty="0" smtClean="0"/>
              <a:t>Wykonanie :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Ziemniaki gotujemy w mundurkach, obieramy i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mielimy w maszynce do mięsa. Dodajemy mąkę, jajka i sól.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Zagniatamy ciasto. Formujemy z niego wałek. Kroimy w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ukośne czterocentymetrowe kawałki. Partiami wrzucamy na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osoloną, wrzącą wodę. Gotujemy, aż wypłyną na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dirty="0" smtClean="0"/>
              <a:t>powierzchnię. 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pl-P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399032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 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Kluski ziemniaczane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r>
              <a:rPr lang="pl-PL" b="1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szagówki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9458" name="Symbol zastępczy zawartości 3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pl-PL" smtClean="0">
              <a:hlinkClick r:id="rId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pl-PL" sz="2400" b="1" smtClean="0">
                <a:hlinkClick r:id="rId2"/>
              </a:rPr>
              <a:t>https://www.youtube.com/watch?v=OlOU8Kx2DTk</a:t>
            </a:r>
            <a:endParaRPr lang="pl-PL" sz="2400" b="1" smtClean="0"/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pl-PL" b="1" smtClean="0"/>
              <a:t>FILM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1974850"/>
          </a:xfrm>
        </p:spPr>
        <p:txBody>
          <a:bodyPr>
            <a:normAutofit fontScale="77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 </a:t>
            </a:r>
            <a:r>
              <a:rPr lang="pl-PL" b="1" dirty="0" smtClean="0"/>
              <a:t> </a:t>
            </a:r>
            <a:r>
              <a:rPr lang="pl-PL" b="1" u="sng" dirty="0" smtClean="0"/>
              <a:t>Szare kluchy</a:t>
            </a:r>
            <a:r>
              <a:rPr lang="pl-PL" b="1" dirty="0" smtClean="0"/>
              <a:t> to ulubione danie rdzennych Poznaniaków i Wielkopolan. Jak na poznańskie pyry przystało są to kluski z ziemniaków . Podajemy je ze skwarkami z boczku lub wędzonki z ugotowaną kiszoną kapustą</a:t>
            </a:r>
            <a:r>
              <a:rPr lang="pl-PL" dirty="0" smtClean="0"/>
              <a:t>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dirty="0" smtClean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 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Kluski ziemniaczane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szare kluchy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20483" name="Picture 2" descr="C:\Users\Admin\Desktop\pobra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3214688"/>
            <a:ext cx="5013325" cy="350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Kluski ziemniaczane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Szare kluchy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1506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sz="2400" b="1" smtClean="0">
                <a:hlinkClick r:id="rId2"/>
              </a:rPr>
              <a:t>https://www.youtube.com/watch?v=hErC_GgBQk4</a:t>
            </a:r>
            <a:endParaRPr lang="pl-PL" sz="2400" b="1" smtClean="0"/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pl-PL" b="1" smtClean="0"/>
              <a:t>FILM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Kluski ziemniaczane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KULANKI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2530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Kulanki – to okrągłe kluski z kulanych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ziemniaków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</p:txBody>
      </p:sp>
      <p:pic>
        <p:nvPicPr>
          <p:cNvPr id="22531" name="Picture 2" descr="C:\Users\Admin\Desktop\12615608835456640078u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2571750"/>
            <a:ext cx="3968750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Admin\Desktop\EDYSK_2-artykuly_nowe10-kartacze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857625"/>
            <a:ext cx="3176587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Plyndze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poznańskie –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placki ziemniaczane</a:t>
            </a:r>
            <a: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b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sz="3600" b="1" dirty="0" smtClean="0">
                <a:solidFill>
                  <a:schemeClr val="tx1"/>
                </a:solidFill>
              </a:rPr>
              <a:t>Znane w kraju placki ziemniaczane to w Wielkopolsce </a:t>
            </a:r>
            <a:r>
              <a:rPr lang="pl-PL" sz="3600" b="1" dirty="0" err="1" smtClean="0">
                <a:solidFill>
                  <a:schemeClr val="tx1"/>
                </a:solidFill>
              </a:rPr>
              <a:t>plyndze</a:t>
            </a:r>
            <a:r>
              <a:rPr lang="pl-PL" sz="3600" b="1" dirty="0" smtClean="0">
                <a:solidFill>
                  <a:schemeClr val="tx1"/>
                </a:solidFill>
              </a:rPr>
              <a:t>. Podaje się je na gorąco, najczęściej posypane cukrem z kwaśną, gęstą śmietaną.</a:t>
            </a:r>
            <a:br>
              <a:rPr lang="pl-PL" sz="3600" b="1" dirty="0" smtClean="0">
                <a:solidFill>
                  <a:schemeClr val="tx1"/>
                </a:solidFill>
              </a:rPr>
            </a:br>
            <a:endParaRPr lang="pl-PL" sz="3600" b="1" dirty="0">
              <a:solidFill>
                <a:schemeClr val="tx1"/>
              </a:solidFill>
            </a:endParaRPr>
          </a:p>
        </p:txBody>
      </p:sp>
      <p:pic>
        <p:nvPicPr>
          <p:cNvPr id="23554" name="Picture 2" descr="C:\Users\Admin\Desktop\c4986ec336fe2e0609bc7a833006019e_362397_57bd4ce43ba26_2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11413" y="3857625"/>
            <a:ext cx="3935412" cy="2862263"/>
          </a:xfrm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l-PL" sz="800">
                <a:solidFill>
                  <a:srgbClr val="444444"/>
                </a:solidFill>
                <a:latin typeface="Helvetica" pitchFamily="34" charset="0"/>
                <a:ea typeface="Calibri" pitchFamily="34" charset="0"/>
                <a:cs typeface="Times New Roman" pitchFamily="18" charset="0"/>
              </a:rPr>
              <a:t>PLYNDZE - Znane w kraju placki ziemniaczane to w Wielkopolsce plyndze.</a:t>
            </a:r>
            <a:r>
              <a:rPr lang="pl-PL" sz="800">
                <a:solidFill>
                  <a:srgbClr val="44444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pl-PL" sz="800">
                <a:solidFill>
                  <a:srgbClr val="444444"/>
                </a:solidFill>
                <a:latin typeface="Helvetica" pitchFamily="34" charset="0"/>
                <a:ea typeface="Calibri" pitchFamily="34" charset="0"/>
                <a:cs typeface="Times New Roman" pitchFamily="18" charset="0"/>
              </a:rPr>
              <a:t>Podaje się je na gorąco, najczęściej posypane cukrem z kwaśną, gęstą śmietaną.</a:t>
            </a:r>
            <a:endParaRPr lang="pl-PL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l-PL" sz="800">
                <a:solidFill>
                  <a:srgbClr val="444444"/>
                </a:solidFill>
                <a:latin typeface="Helvetica" pitchFamily="34" charset="0"/>
                <a:ea typeface="Calibri" pitchFamily="34" charset="0"/>
                <a:cs typeface="Times New Roman" pitchFamily="18" charset="0"/>
              </a:rPr>
              <a:t>PLYNDZE - Znane w kraju placki ziemniaczane to w Wielkopolsce plyndze.</a:t>
            </a:r>
            <a:r>
              <a:rPr lang="pl-PL" sz="800">
                <a:solidFill>
                  <a:srgbClr val="44444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pl-PL" sz="800">
                <a:solidFill>
                  <a:srgbClr val="444444"/>
                </a:solidFill>
                <a:latin typeface="Helvetica" pitchFamily="34" charset="0"/>
                <a:ea typeface="Calibri" pitchFamily="34" charset="0"/>
                <a:cs typeface="Times New Roman" pitchFamily="18" charset="0"/>
              </a:rPr>
              <a:t>Podaje się je na gorąco, najczęściej posypane cukrem z kwaśną, gęstą śmietaną.</a:t>
            </a:r>
            <a:endParaRPr lang="pl-PL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Ślepe ryby –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zupa ziemniaczana</a:t>
            </a:r>
            <a:endParaRPr lang="pl-PL" b="1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2403475"/>
          </a:xfrm>
        </p:spPr>
        <p:txBody>
          <a:bodyPr>
            <a:normAutofit fontScale="85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b="1" u="sng" dirty="0" smtClean="0"/>
              <a:t>Ślepe ryby</a:t>
            </a:r>
            <a:r>
              <a:rPr lang="pl-PL" b="1" dirty="0" smtClean="0"/>
              <a:t> (inaczej: rzadkie pyrki) – tradycyjna postna </a:t>
            </a:r>
            <a:r>
              <a:rPr lang="pl-PL" b="1" u="sng" dirty="0" smtClean="0"/>
              <a:t>zupa ziemniaczana</a:t>
            </a:r>
            <a:r>
              <a:rPr lang="pl-PL" b="1" dirty="0" smtClean="0"/>
              <a:t>, charakterystyczna dla kuchni wielkopolskiej. Jej nazwa pochodzi stąd, że zazwyczaj nie była gotowana na mięsie, nie zawierała więc oczek tłuszczu. Jeśli była przygotowana z zasmażką, nazywano ją ślepymi rybami z </a:t>
            </a:r>
            <a:r>
              <a:rPr lang="pl-PL" b="1" dirty="0" err="1" smtClean="0"/>
              <a:t>myrdyrdą</a:t>
            </a:r>
            <a:r>
              <a:rPr lang="pl-PL" b="1" dirty="0" smtClean="0"/>
              <a:t>.</a:t>
            </a:r>
            <a:endParaRPr lang="pl-PL" b="1" dirty="0"/>
          </a:p>
        </p:txBody>
      </p:sp>
      <p:pic>
        <p:nvPicPr>
          <p:cNvPr id="24579" name="Picture 3" descr="Zupa Ślepe ryb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4071938"/>
            <a:ext cx="3500438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04052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POLEWKA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b="1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5602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31177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b="1" u="sng" smtClean="0"/>
              <a:t>POLEWKA</a:t>
            </a:r>
            <a:r>
              <a:rPr lang="pl-PL" b="1" smtClean="0"/>
              <a:t> - to zupa gotowana przez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wielkopolskie gospodynie w czasie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Wielkiego Postu oraz często w piątki jako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 danie postne. </a:t>
            </a:r>
          </a:p>
          <a:p>
            <a:pPr eaLnBrk="1" hangingPunct="1"/>
            <a:endParaRPr lang="pl-PL" smtClean="0"/>
          </a:p>
        </p:txBody>
      </p:sp>
      <p:pic>
        <p:nvPicPr>
          <p:cNvPr id="25603" name="Picture 1" descr="C:\Users\Admin\Desktop\polewka ziemniaczana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2928938"/>
            <a:ext cx="4929188" cy="369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46928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PARZYBRODA / FUZLAPY 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6626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1689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b="1" u="sng" smtClean="0"/>
              <a:t>PARZYBRODA / FUZLAPY </a:t>
            </a:r>
            <a:r>
              <a:rPr lang="pl-PL" b="1" smtClean="0"/>
              <a:t>- Podobnie jak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„ślepe ryby” to szybkie i sycące danie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jednogarnkowe. Parzybrodę podajemy z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chlebem.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</p:txBody>
      </p:sp>
      <p:pic>
        <p:nvPicPr>
          <p:cNvPr id="26627" name="Picture 1" descr="C:\Users\Admin\Desktop\b915279288c349960def9725dd7682fc_353423_59cf79870b1b6_w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3143250"/>
            <a:ext cx="47625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490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BIGOS WIELKOPOLSKI 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7650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31177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b="1" u="sng" smtClean="0"/>
              <a:t>BIGOS WIELKOPOLSKI </a:t>
            </a:r>
            <a:r>
              <a:rPr lang="pl-PL" b="1" smtClean="0"/>
              <a:t>- Występuje w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wariantach bardziej zasobnych, wówczas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 bogate i zróżnicowane są dodatki mięsne.</a:t>
            </a:r>
          </a:p>
          <a:p>
            <a:pPr eaLnBrk="1" hangingPunct="1"/>
            <a:endParaRPr lang="pl-PL" b="1" smtClean="0"/>
          </a:p>
        </p:txBody>
      </p:sp>
      <p:pic>
        <p:nvPicPr>
          <p:cNvPr id="27651" name="Picture 2" descr="C:\Users\Admin\Desktop\4386d12b55e406fe1e93d4e035acbca2_198427_560bbc7412547_w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3000375"/>
            <a:ext cx="47625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490"/>
          </a:xfrm>
        </p:spPr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ROGALE ŚWIĘTOMARCIŃSKIE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8674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38321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sz="2400" b="1" u="sng" smtClean="0"/>
              <a:t>ROGALE ŚWIĘTOMARCIŃSKIE </a:t>
            </a:r>
            <a:r>
              <a:rPr lang="pl-PL" sz="2400" b="1" smtClean="0"/>
              <a:t>– Eksportowym towarem w kategorii poznańskie słodkości są rogale świętomarcińskie. Lokalna tradycja nakazuje, by w dniu 11 listopada każdy urodzony i zamieszkały w Poznaniu skosztował tego specjału. Obyczaj ten reguluje legenda traktująca o wypieku pierwszego rogala.</a:t>
            </a:r>
          </a:p>
          <a:p>
            <a:pPr eaLnBrk="1" hangingPunct="1"/>
            <a:endParaRPr lang="pl-PL" sz="2400" b="1" smtClean="0"/>
          </a:p>
          <a:p>
            <a:pPr eaLnBrk="1" hangingPunct="1">
              <a:buFont typeface="Wingdings 2" pitchFamily="18" charset="2"/>
              <a:buNone/>
            </a:pPr>
            <a:endParaRPr lang="pl-PL" smtClean="0"/>
          </a:p>
        </p:txBody>
      </p:sp>
      <p:pic>
        <p:nvPicPr>
          <p:cNvPr id="28675" name="Picture 1" descr="C:\Users\Admin\Desktop\pobrane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1600" y="3357563"/>
            <a:ext cx="4886325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ROGALE ŚWIĘTOMARCIŃSKIE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9698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>
                <a:hlinkClick r:id="rId2"/>
              </a:rPr>
              <a:t>https://www.youtube.com/watch?v=U0Czj5Vfo5c</a:t>
            </a:r>
            <a:endParaRPr lang="pl-PL" smtClean="0"/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pl-PL" b="1" smtClean="0"/>
              <a:t>FILM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32614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Pampuchy czyli parowce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28625" y="714375"/>
            <a:ext cx="8258175" cy="3571875"/>
          </a:xfrm>
        </p:spPr>
        <p:txBody>
          <a:bodyPr>
            <a:normAutofit fontScale="40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3800" b="1" u="sng" dirty="0" smtClean="0"/>
              <a:t>Pampuchy czyli parowce</a:t>
            </a:r>
            <a:r>
              <a:rPr lang="pl-PL" sz="3800" dirty="0" smtClean="0"/>
              <a:t/>
            </a:r>
            <a:br>
              <a:rPr lang="pl-PL" sz="3800" dirty="0" smtClean="0"/>
            </a:br>
            <a:r>
              <a:rPr lang="pl-PL" sz="3800" b="1" dirty="0" smtClean="0"/>
              <a:t>Z potraw mącznych specjalnością tej kuchni i są pyzy drożdżowe zwane parowcami lub „kluchami na łachu”, „kluchami na lumpie”, które gotuje się na parze. Ciasto przyrządza się z zaczynu drożdżowego, który następnie mieszany jest z właściwymi składnikami ciasta (mąka, jaja, mleko).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3800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3800" b="1" dirty="0" smtClean="0"/>
              <a:t>Do wyrobionego ciasta dodaje się roztopioną margarynę. Garnek z wrzącą wodą obwiązywany jest lnianą ściereczką, na którą układane są kulki z przygotowanego ciasta drożdżowego – po przykryciu są gotowane przez ok. 20 minut. Tradycyjnie polegało to na obwiązaniu garnka z wodą fragmentem niezbyt napiętego kawałka płótna, na który układało się pyzy (stąd nazwa "z łacha"), całość zaś przykrywało się pokrywką. Gotowe kluski podawane wraz z modrą kapustą  i pieczoną kaczką  z jabłkami stanowią typowy dla poznańskiego uroczysty obiad. Pampuchy nadziewa się też owocami i podaje z topionym masłem, cukrem i cynamonem.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pl-PL" dirty="0"/>
          </a:p>
        </p:txBody>
      </p:sp>
      <p:pic>
        <p:nvPicPr>
          <p:cNvPr id="30723" name="Picture 1" descr="C:\Users\Admin\Desktop\pampuchy-buchty-parowance-parow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3571875"/>
            <a:ext cx="4400550" cy="294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04052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pl-PL" b="1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Auflauf</a:t>
            </a:r>
            <a: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br>
              <a:rPr lang="pl-PL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1746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221456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Słynnym, pochodzącym z kuchni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niemieckiej daniem serwowanym jako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deser był auflauf – omlet ucierany z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b="1" smtClean="0"/>
              <a:t>cukrem i owocami, zapiekany w piecu. </a:t>
            </a:r>
          </a:p>
        </p:txBody>
      </p:sp>
      <p:pic>
        <p:nvPicPr>
          <p:cNvPr id="31747" name="Picture 2" descr="C:\Users\Admin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3562350"/>
            <a:ext cx="5857875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pl-PL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2770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pl-PL" sz="8000" b="1" smtClean="0">
                <a:solidFill>
                  <a:schemeClr val="accent2"/>
                </a:solidFill>
              </a:rPr>
              <a:t>Dziękujemy za uwagę !!!!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l-PL" sz="2800" b="1" smtClean="0">
                <a:solidFill>
                  <a:schemeClr val="bg1"/>
                </a:solidFill>
              </a:rPr>
              <a:t>Uczniowie z kl.1-2-3 Branżowej Szkoły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l-PL" sz="2800" b="1" smtClean="0">
                <a:solidFill>
                  <a:schemeClr val="bg1"/>
                </a:solidFill>
              </a:rPr>
              <a:t>I Stopnia pod kierunkiem p.Bożeny Mróz</a:t>
            </a:r>
          </a:p>
          <a:p>
            <a:pPr algn="ctr" eaLnBrk="1" hangingPunct="1">
              <a:buFont typeface="Wingdings 2" pitchFamily="18" charset="2"/>
              <a:buNone/>
            </a:pPr>
            <a:endParaRPr lang="pl-PL" sz="8000" b="1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259</TotalTime>
  <Words>490</Words>
  <Application>Microsoft Office PowerPoint</Application>
  <PresentationFormat>On-screen Show (4:3)</PresentationFormat>
  <Paragraphs>70</Paragraphs>
  <Slides>20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Szablon projektu</vt:lpstr>
      </vt:variant>
      <vt:variant>
        <vt:i4>7</vt:i4>
      </vt:variant>
      <vt:variant>
        <vt:lpstr>Tytuły slajdów</vt:lpstr>
      </vt:variant>
      <vt:variant>
        <vt:i4>20</vt:i4>
      </vt:variant>
    </vt:vector>
  </HeadingPairs>
  <TitlesOfParts>
    <vt:vector size="34" baseType="lpstr">
      <vt:lpstr>Arial</vt:lpstr>
      <vt:lpstr>Century Gothic</vt:lpstr>
      <vt:lpstr>Wingdings 2</vt:lpstr>
      <vt:lpstr>Verdana</vt:lpstr>
      <vt:lpstr>Calibri</vt:lpstr>
      <vt:lpstr>Helvetica</vt:lpstr>
      <vt:lpstr>Times New Roman</vt:lpstr>
      <vt:lpstr>Energetyczny</vt:lpstr>
      <vt:lpstr>Energetyczny</vt:lpstr>
      <vt:lpstr>Energetyczny</vt:lpstr>
      <vt:lpstr>Energetyczny</vt:lpstr>
      <vt:lpstr>Energetyczny</vt:lpstr>
      <vt:lpstr>Energetyczny</vt:lpstr>
      <vt:lpstr>Energetyczny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Monika</dc:creator>
  <cp:lastModifiedBy>Ewra</cp:lastModifiedBy>
  <cp:revision>28</cp:revision>
  <dcterms:created xsi:type="dcterms:W3CDTF">2015-11-24T03:34:33Z</dcterms:created>
  <dcterms:modified xsi:type="dcterms:W3CDTF">2019-12-10T23:01:59Z</dcterms:modified>
</cp:coreProperties>
</file>