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Default Extension="sldx" ContentType="application/vnd.openxmlformats-officedocument.presentationml.slide"/>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59" r:id="rId5"/>
    <p:sldId id="266" r:id="rId6"/>
    <p:sldId id="267" r:id="rId7"/>
    <p:sldId id="268" r:id="rId8"/>
    <p:sldId id="269" r:id="rId9"/>
    <p:sldId id="270" r:id="rId10"/>
    <p:sldId id="271" r:id="rId11"/>
    <p:sldId id="272" r:id="rId12"/>
    <p:sldId id="273" r:id="rId13"/>
    <p:sldId id="274" r:id="rId14"/>
    <p:sldId id="275" r:id="rId15"/>
    <p:sldId id="276" r:id="rId16"/>
    <p:sldId id="277" r:id="rId17"/>
    <p:sldId id="282" r:id="rId18"/>
    <p:sldId id="278" r:id="rId19"/>
    <p:sldId id="283" r:id="rId20"/>
    <p:sldId id="279" r:id="rId21"/>
    <p:sldId id="281" r:id="rId22"/>
    <p:sldId id="280" r:id="rId23"/>
    <p:sldId id="284" r:id="rId24"/>
    <p:sldId id="285" r:id="rId25"/>
    <p:sldId id="286" r:id="rId26"/>
    <p:sldId id="287" r:id="rId27"/>
    <p:sldId id="288" r:id="rId28"/>
    <p:sldId id="289" r:id="rId29"/>
    <p:sldId id="290" r:id="rId30"/>
    <p:sldId id="291" r:id="rId31"/>
    <p:sldId id="292" r:id="rId32"/>
    <p:sldId id="293" r:id="rId33"/>
    <p:sldId id="294" r:id="rId34"/>
    <p:sldId id="297" r:id="rId35"/>
    <p:sldId id="295" r:id="rId36"/>
    <p:sldId id="296" r:id="rId37"/>
    <p:sldId id="298" r:id="rId38"/>
    <p:sldId id="299" r:id="rId39"/>
    <p:sldId id="300" r:id="rId40"/>
    <p:sldId id="301" r:id="rId41"/>
    <p:sldId id="302" r:id="rId42"/>
    <p:sldId id="303" r:id="rId43"/>
    <p:sldId id="304" r:id="rId44"/>
    <p:sldId id="305" r:id="rId45"/>
    <p:sldId id="306" r:id="rId46"/>
  </p:sldIdLst>
  <p:sldSz cx="9144000" cy="6858000" type="screen4x3"/>
  <p:notesSz cx="6858000" cy="9144000"/>
  <p:defaultTextStyle>
    <a:defPPr>
      <a:defRPr lang="pl-P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599" autoAdjust="0"/>
  </p:normalViewPr>
  <p:slideViewPr>
    <p:cSldViewPr>
      <p:cViewPr varScale="1">
        <p:scale>
          <a:sx n="70" d="100"/>
          <a:sy n="70" d="100"/>
        </p:scale>
        <p:origin x="-1374"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cxnSp>
        <p:nvCxnSpPr>
          <p:cNvPr id="4" name="Łącznik prosty 7"/>
          <p:cNvCxnSpPr/>
          <p:nvPr/>
        </p:nvCxnSpPr>
        <p:spPr>
          <a:xfrm>
            <a:off x="146367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5" name="Łącznik prosty 12"/>
          <p:cNvCxnSpPr/>
          <p:nvPr/>
        </p:nvCxnSpPr>
        <p:spPr>
          <a:xfrm>
            <a:off x="4708525" y="3549650"/>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6" name="Elipsa 13"/>
          <p:cNvSpPr/>
          <p:nvPr/>
        </p:nvSpPr>
        <p:spPr>
          <a:xfrm>
            <a:off x="4540250" y="3525838"/>
            <a:ext cx="46038" cy="46037"/>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US"/>
          </a:p>
        </p:txBody>
      </p:sp>
      <p:sp>
        <p:nvSpPr>
          <p:cNvPr id="9" name="Podtytuł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l-PL" smtClean="0"/>
              <a:t>Kliknij, aby edytować styl wzorca podtytułu</a:t>
            </a:r>
            <a:endParaRPr lang="en-US"/>
          </a:p>
        </p:txBody>
      </p:sp>
      <p:sp>
        <p:nvSpPr>
          <p:cNvPr id="28" name="Tytuł 27"/>
          <p:cNvSpPr>
            <a:spLocks noGrp="1"/>
          </p:cNvSpPr>
          <p:nvPr>
            <p:ph type="ctrTitle"/>
          </p:nvPr>
        </p:nvSpPr>
        <p:spPr>
          <a:xfrm>
            <a:off x="457200" y="1433732"/>
            <a:ext cx="8305800" cy="1981200"/>
          </a:xfrm>
          <a:ln w="6350" cap="rnd">
            <a:noFill/>
          </a:ln>
        </p:spPr>
        <p:txBody>
          <a:bodyPr>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lang="pl-PL" smtClean="0"/>
              <a:t>Kliknij, aby edytować styl</a:t>
            </a:r>
            <a:endParaRPr lang="en-US"/>
          </a:p>
        </p:txBody>
      </p:sp>
      <p:sp>
        <p:nvSpPr>
          <p:cNvPr id="7" name="Symbol zastępczy daty 14"/>
          <p:cNvSpPr>
            <a:spLocks noGrp="1"/>
          </p:cNvSpPr>
          <p:nvPr>
            <p:ph type="dt" sz="half" idx="10"/>
          </p:nvPr>
        </p:nvSpPr>
        <p:spPr/>
        <p:txBody>
          <a:bodyPr/>
          <a:lstStyle>
            <a:lvl1pPr>
              <a:defRPr/>
            </a:lvl1pPr>
          </a:lstStyle>
          <a:p>
            <a:pPr>
              <a:defRPr/>
            </a:pPr>
            <a:fld id="{DACEAB7A-B314-402F-A560-0103BD480D74}" type="datetimeFigureOut">
              <a:rPr lang="pl-PL"/>
              <a:pPr>
                <a:defRPr/>
              </a:pPr>
              <a:t>2014-12-15</a:t>
            </a:fld>
            <a:endParaRPr lang="pl-PL"/>
          </a:p>
        </p:txBody>
      </p:sp>
      <p:sp>
        <p:nvSpPr>
          <p:cNvPr id="8" name="Symbol zastępczy numeru slajdu 15"/>
          <p:cNvSpPr>
            <a:spLocks noGrp="1"/>
          </p:cNvSpPr>
          <p:nvPr>
            <p:ph type="sldNum" sz="quarter" idx="11"/>
          </p:nvPr>
        </p:nvSpPr>
        <p:spPr/>
        <p:txBody>
          <a:bodyPr/>
          <a:lstStyle>
            <a:lvl1pPr>
              <a:defRPr/>
            </a:lvl1pPr>
          </a:lstStyle>
          <a:p>
            <a:pPr>
              <a:defRPr/>
            </a:pPr>
            <a:fld id="{826B5DD4-D8C9-45DB-8C91-755A95DCEBA8}" type="slidenum">
              <a:rPr lang="pl-PL"/>
              <a:pPr>
                <a:defRPr/>
              </a:pPr>
              <a:t>‹#›</a:t>
            </a:fld>
            <a:endParaRPr lang="pl-PL"/>
          </a:p>
        </p:txBody>
      </p:sp>
      <p:sp>
        <p:nvSpPr>
          <p:cNvPr id="10" name="Symbol zastępczy stopki 16"/>
          <p:cNvSpPr>
            <a:spLocks noGrp="1"/>
          </p:cNvSpPr>
          <p:nvPr>
            <p:ph type="ftr" sz="quarter" idx="12"/>
          </p:nvPr>
        </p:nvSpPr>
        <p:spPr/>
        <p:txBody>
          <a:bodyPr/>
          <a:lstStyle>
            <a:lvl1pPr>
              <a:defRPr/>
            </a:lvl1pPr>
          </a:lstStyle>
          <a:p>
            <a:pPr>
              <a:defRPr/>
            </a:pPr>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9" name="Symbol zastępczy zawartości 8"/>
          <p:cNvSpPr>
            <a:spLocks noGrp="1"/>
          </p:cNvSpPr>
          <p:nvPr>
            <p:ph idx="1"/>
          </p:nvPr>
        </p:nvSpPr>
        <p:spPr>
          <a:xfrm>
            <a:off x="457200" y="1524000"/>
            <a:ext cx="8229600" cy="45720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17" name="Tytuł 16"/>
          <p:cNvSpPr>
            <a:spLocks noGrp="1"/>
          </p:cNvSpPr>
          <p:nvPr>
            <p:ph type="title"/>
          </p:nvPr>
        </p:nvSpPr>
        <p:spPr/>
        <p:txBody>
          <a:bodyPr rtlCol="0"/>
          <a:lstStyle/>
          <a:p>
            <a:r>
              <a:rPr lang="pl-PL" smtClean="0"/>
              <a:t>Kliknij, aby edytować styl</a:t>
            </a:r>
            <a:endParaRPr lang="en-US"/>
          </a:p>
        </p:txBody>
      </p:sp>
      <p:sp>
        <p:nvSpPr>
          <p:cNvPr id="4" name="Symbol zastępczy daty 23"/>
          <p:cNvSpPr>
            <a:spLocks noGrp="1"/>
          </p:cNvSpPr>
          <p:nvPr>
            <p:ph type="dt" sz="half" idx="10"/>
          </p:nvPr>
        </p:nvSpPr>
        <p:spPr/>
        <p:txBody>
          <a:bodyPr/>
          <a:lstStyle>
            <a:lvl1pPr>
              <a:defRPr/>
            </a:lvl1pPr>
          </a:lstStyle>
          <a:p>
            <a:pPr>
              <a:defRPr/>
            </a:pPr>
            <a:fld id="{8B83D940-009A-44F9-96A9-DF638377FE89}" type="datetimeFigureOut">
              <a:rPr lang="pl-PL"/>
              <a:pPr>
                <a:defRPr/>
              </a:pPr>
              <a:t>2014-12-15</a:t>
            </a:fld>
            <a:endParaRPr lang="pl-PL"/>
          </a:p>
        </p:txBody>
      </p:sp>
      <p:sp>
        <p:nvSpPr>
          <p:cNvPr id="5" name="Symbol zastępczy stopki 9"/>
          <p:cNvSpPr>
            <a:spLocks noGrp="1"/>
          </p:cNvSpPr>
          <p:nvPr>
            <p:ph type="ftr" sz="quarter" idx="11"/>
          </p:nvPr>
        </p:nvSpPr>
        <p:spPr/>
        <p:txBody>
          <a:bodyPr/>
          <a:lstStyle>
            <a:lvl1pPr>
              <a:defRPr/>
            </a:lvl1pPr>
          </a:lstStyle>
          <a:p>
            <a:pPr>
              <a:defRPr/>
            </a:pPr>
            <a:endParaRPr lang="pl-PL"/>
          </a:p>
        </p:txBody>
      </p:sp>
      <p:sp>
        <p:nvSpPr>
          <p:cNvPr id="6" name="Symbol zastępczy numeru slajdu 21"/>
          <p:cNvSpPr>
            <a:spLocks noGrp="1"/>
          </p:cNvSpPr>
          <p:nvPr>
            <p:ph type="sldNum" sz="quarter" idx="12"/>
          </p:nvPr>
        </p:nvSpPr>
        <p:spPr/>
        <p:txBody>
          <a:bodyPr/>
          <a:lstStyle>
            <a:lvl1pPr>
              <a:defRPr/>
            </a:lvl1pPr>
          </a:lstStyle>
          <a:p>
            <a:pPr>
              <a:defRPr/>
            </a:pPr>
            <a:fld id="{A16851EA-B87B-41F2-A648-A8B7DAA29069}" type="slidenum">
              <a:rPr lang="pl-PL"/>
              <a:pPr>
                <a:defRPr/>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cxnSp>
        <p:nvCxnSpPr>
          <p:cNvPr id="4" name="Łącznik prosty 6"/>
          <p:cNvCxnSpPr/>
          <p:nvPr/>
        </p:nvCxnSpPr>
        <p:spPr>
          <a:xfrm>
            <a:off x="685800" y="4916488"/>
            <a:ext cx="7924800" cy="4762"/>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2" name="Tytuł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lang="pl-PL" smtClean="0"/>
              <a:t>Kliknij, aby edytować styl</a:t>
            </a:r>
            <a:endParaRPr lang="en-US"/>
          </a:p>
        </p:txBody>
      </p:sp>
      <p:sp>
        <p:nvSpPr>
          <p:cNvPr id="3" name="Symbol zastępczy tekstu 2"/>
          <p:cNvSpPr>
            <a:spLocks noGrp="1"/>
          </p:cNvSpPr>
          <p:nvPr>
            <p:ph type="body" idx="1"/>
          </p:nvPr>
        </p:nvSpPr>
        <p:spPr>
          <a:xfrm>
            <a:off x="685800" y="4958864"/>
            <a:ext cx="7924800" cy="984736"/>
          </a:xfrm>
        </p:spPr>
        <p:txBody>
          <a:bodyPr/>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l-PL" smtClean="0"/>
              <a:t>Kliknij, aby edytować style wzorca tekstu</a:t>
            </a:r>
          </a:p>
        </p:txBody>
      </p:sp>
      <p:sp>
        <p:nvSpPr>
          <p:cNvPr id="5" name="Symbol zastępczy daty 3"/>
          <p:cNvSpPr>
            <a:spLocks noGrp="1"/>
          </p:cNvSpPr>
          <p:nvPr>
            <p:ph type="dt" sz="half" idx="10"/>
          </p:nvPr>
        </p:nvSpPr>
        <p:spPr/>
        <p:txBody>
          <a:bodyPr/>
          <a:lstStyle>
            <a:lvl1pPr>
              <a:defRPr/>
            </a:lvl1pPr>
          </a:lstStyle>
          <a:p>
            <a:pPr>
              <a:defRPr/>
            </a:pPr>
            <a:fld id="{CD718CC4-73B5-4D52-B10E-FECC4C285825}" type="datetimeFigureOut">
              <a:rPr lang="pl-PL"/>
              <a:pPr>
                <a:defRPr/>
              </a:pPr>
              <a:t>2014-12-15</a:t>
            </a:fld>
            <a:endParaRPr lang="pl-PL"/>
          </a:p>
        </p:txBody>
      </p:sp>
      <p:sp>
        <p:nvSpPr>
          <p:cNvPr id="6" name="Symbol zastępczy stopki 4"/>
          <p:cNvSpPr>
            <a:spLocks noGrp="1"/>
          </p:cNvSpPr>
          <p:nvPr>
            <p:ph type="ftr" sz="quarter" idx="11"/>
          </p:nvPr>
        </p:nvSpPr>
        <p:spPr/>
        <p:txBody>
          <a:bodyPr/>
          <a:lstStyle>
            <a:lvl1pPr>
              <a:defRPr/>
            </a:lvl1pPr>
          </a:lstStyle>
          <a:p>
            <a:pPr>
              <a:defRPr/>
            </a:pPr>
            <a:endParaRPr lang="pl-PL"/>
          </a:p>
        </p:txBody>
      </p:sp>
      <p:sp>
        <p:nvSpPr>
          <p:cNvPr id="7" name="Symbol zastępczy numeru slajdu 5"/>
          <p:cNvSpPr>
            <a:spLocks noGrp="1"/>
          </p:cNvSpPr>
          <p:nvPr>
            <p:ph type="sldNum" sz="quarter" idx="12"/>
          </p:nvPr>
        </p:nvSpPr>
        <p:spPr/>
        <p:txBody>
          <a:bodyPr/>
          <a:lstStyle>
            <a:lvl1pPr>
              <a:defRPr/>
            </a:lvl1pPr>
          </a:lstStyle>
          <a:p>
            <a:pPr>
              <a:defRPr/>
            </a:pPr>
            <a:fld id="{62123315-13DB-4179-A177-D274D15FDBE4}" type="slidenum">
              <a:rPr lang="pl-PL"/>
              <a:pPr>
                <a:defRPr/>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US"/>
          </a:p>
        </p:txBody>
      </p:sp>
      <p:sp>
        <p:nvSpPr>
          <p:cNvPr id="11" name="Symbol zastępczy zawartości 10"/>
          <p:cNvSpPr>
            <a:spLocks noGrp="1"/>
          </p:cNvSpPr>
          <p:nvPr>
            <p:ph sz="half" idx="1"/>
          </p:nvPr>
        </p:nvSpPr>
        <p:spPr>
          <a:xfrm>
            <a:off x="457200" y="1524000"/>
            <a:ext cx="4059936" cy="45720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13" name="Symbol zastępczy zawartości 12"/>
          <p:cNvSpPr>
            <a:spLocks noGrp="1"/>
          </p:cNvSpPr>
          <p:nvPr>
            <p:ph sz="half" idx="2"/>
          </p:nvPr>
        </p:nvSpPr>
        <p:spPr>
          <a:xfrm>
            <a:off x="4648200" y="1524000"/>
            <a:ext cx="4059936" cy="45720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5" name="Symbol zastępczy daty 23"/>
          <p:cNvSpPr>
            <a:spLocks noGrp="1"/>
          </p:cNvSpPr>
          <p:nvPr>
            <p:ph type="dt" sz="half" idx="10"/>
          </p:nvPr>
        </p:nvSpPr>
        <p:spPr/>
        <p:txBody>
          <a:bodyPr/>
          <a:lstStyle>
            <a:lvl1pPr>
              <a:defRPr/>
            </a:lvl1pPr>
          </a:lstStyle>
          <a:p>
            <a:pPr>
              <a:defRPr/>
            </a:pPr>
            <a:fld id="{A69A528B-E627-4910-88E2-A436571E7B50}" type="datetimeFigureOut">
              <a:rPr lang="pl-PL"/>
              <a:pPr>
                <a:defRPr/>
              </a:pPr>
              <a:t>2014-12-15</a:t>
            </a:fld>
            <a:endParaRPr lang="pl-PL"/>
          </a:p>
        </p:txBody>
      </p:sp>
      <p:sp>
        <p:nvSpPr>
          <p:cNvPr id="6" name="Symbol zastępczy stopki 9"/>
          <p:cNvSpPr>
            <a:spLocks noGrp="1"/>
          </p:cNvSpPr>
          <p:nvPr>
            <p:ph type="ftr" sz="quarter" idx="11"/>
          </p:nvPr>
        </p:nvSpPr>
        <p:spPr/>
        <p:txBody>
          <a:bodyPr/>
          <a:lstStyle>
            <a:lvl1pPr>
              <a:defRPr/>
            </a:lvl1pPr>
          </a:lstStyle>
          <a:p>
            <a:pPr>
              <a:defRPr/>
            </a:pPr>
            <a:endParaRPr lang="pl-PL"/>
          </a:p>
        </p:txBody>
      </p:sp>
      <p:sp>
        <p:nvSpPr>
          <p:cNvPr id="7" name="Symbol zastępczy numeru slajdu 21"/>
          <p:cNvSpPr>
            <a:spLocks noGrp="1"/>
          </p:cNvSpPr>
          <p:nvPr>
            <p:ph type="sldNum" sz="quarter" idx="12"/>
          </p:nvPr>
        </p:nvSpPr>
        <p:spPr/>
        <p:txBody>
          <a:bodyPr/>
          <a:lstStyle>
            <a:lvl1pPr>
              <a:defRPr/>
            </a:lvl1pPr>
          </a:lstStyle>
          <a:p>
            <a:pPr>
              <a:defRPr/>
            </a:pPr>
            <a:fld id="{5B95A31B-BB8B-4B0B-9B36-E6523EF90BCC}" type="slidenum">
              <a:rPr lang="pl-PL"/>
              <a:pPr>
                <a:defRPr/>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cxnSp>
        <p:nvCxnSpPr>
          <p:cNvPr id="7" name="Łącznik prosty 9"/>
          <p:cNvCxnSpPr/>
          <p:nvPr/>
        </p:nvCxnSpPr>
        <p:spPr>
          <a:xfrm>
            <a:off x="563563" y="2179638"/>
            <a:ext cx="3748087"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8" name="Łącznik prosty 16"/>
          <p:cNvCxnSpPr/>
          <p:nvPr/>
        </p:nvCxnSpPr>
        <p:spPr>
          <a:xfrm>
            <a:off x="4754563" y="2179638"/>
            <a:ext cx="3749675" cy="1587"/>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3" name="Symbol zastępczy tekstu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a:r>
              <a:rPr lang="pl-PL" smtClean="0"/>
              <a:t>Kliknij, aby edytować style wzorca tekstu</a:t>
            </a:r>
          </a:p>
        </p:txBody>
      </p:sp>
      <p:sp>
        <p:nvSpPr>
          <p:cNvPr id="32" name="Symbol zastępczy zawartości 31"/>
          <p:cNvSpPr>
            <a:spLocks noGrp="1"/>
          </p:cNvSpPr>
          <p:nvPr>
            <p:ph sz="half" idx="2"/>
          </p:nvPr>
        </p:nvSpPr>
        <p:spPr>
          <a:xfrm>
            <a:off x="457200" y="2201896"/>
            <a:ext cx="4038600" cy="3913632"/>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34" name="Symbol zastępczy zawartości 33"/>
          <p:cNvSpPr>
            <a:spLocks noGrp="1"/>
          </p:cNvSpPr>
          <p:nvPr>
            <p:ph sz="quarter" idx="4"/>
          </p:nvPr>
        </p:nvSpPr>
        <p:spPr>
          <a:xfrm>
            <a:off x="4649788" y="2201896"/>
            <a:ext cx="4038600" cy="3913632"/>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2" name="Tytuł 1"/>
          <p:cNvSpPr>
            <a:spLocks noGrp="1"/>
          </p:cNvSpPr>
          <p:nvPr>
            <p:ph type="title"/>
          </p:nvPr>
        </p:nvSpPr>
        <p:spPr>
          <a:xfrm>
            <a:off x="457200" y="155448"/>
            <a:ext cx="8229600" cy="1143000"/>
          </a:xfrm>
        </p:spPr>
        <p:txBody>
          <a:bodyPr/>
          <a:lstStyle>
            <a:lvl1pPr>
              <a:defRPr/>
            </a:lvl1pPr>
          </a:lstStyle>
          <a:p>
            <a:r>
              <a:rPr lang="pl-PL" smtClean="0"/>
              <a:t>Kliknij, aby edytować styl</a:t>
            </a:r>
            <a:endParaRPr lang="en-US"/>
          </a:p>
        </p:txBody>
      </p:sp>
      <p:sp>
        <p:nvSpPr>
          <p:cNvPr id="12" name="Symbol zastępczy tekstu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a:r>
              <a:rPr lang="pl-PL" smtClean="0"/>
              <a:t>Kliknij, aby edytować style wzorca tekstu</a:t>
            </a:r>
          </a:p>
        </p:txBody>
      </p:sp>
      <p:sp>
        <p:nvSpPr>
          <p:cNvPr id="9" name="Symbol zastępczy numeru slajdu 8"/>
          <p:cNvSpPr>
            <a:spLocks noGrp="1"/>
          </p:cNvSpPr>
          <p:nvPr>
            <p:ph type="sldNum" sz="quarter" idx="10"/>
          </p:nvPr>
        </p:nvSpPr>
        <p:spPr/>
        <p:txBody>
          <a:bodyPr/>
          <a:lstStyle>
            <a:lvl1pPr>
              <a:defRPr/>
            </a:lvl1pPr>
          </a:lstStyle>
          <a:p>
            <a:pPr>
              <a:defRPr/>
            </a:pPr>
            <a:fld id="{217CB283-2FDB-4A54-999A-0469EA7F4372}" type="slidenum">
              <a:rPr lang="pl-PL"/>
              <a:pPr>
                <a:defRPr/>
              </a:pPr>
              <a:t>‹#›</a:t>
            </a:fld>
            <a:endParaRPr lang="pl-PL"/>
          </a:p>
        </p:txBody>
      </p:sp>
      <p:sp>
        <p:nvSpPr>
          <p:cNvPr id="10" name="Symbol zastępczy stopki 7"/>
          <p:cNvSpPr>
            <a:spLocks noGrp="1"/>
          </p:cNvSpPr>
          <p:nvPr>
            <p:ph type="ftr" sz="quarter" idx="11"/>
          </p:nvPr>
        </p:nvSpPr>
        <p:spPr/>
        <p:txBody>
          <a:bodyPr/>
          <a:lstStyle>
            <a:lvl1pPr>
              <a:defRPr/>
            </a:lvl1pPr>
          </a:lstStyle>
          <a:p>
            <a:pPr>
              <a:defRPr/>
            </a:pPr>
            <a:endParaRPr lang="pl-PL"/>
          </a:p>
        </p:txBody>
      </p:sp>
      <p:sp>
        <p:nvSpPr>
          <p:cNvPr id="11" name="Symbol zastępczy daty 6"/>
          <p:cNvSpPr>
            <a:spLocks noGrp="1"/>
          </p:cNvSpPr>
          <p:nvPr>
            <p:ph type="dt" sz="half" idx="12"/>
          </p:nvPr>
        </p:nvSpPr>
        <p:spPr/>
        <p:txBody>
          <a:bodyPr/>
          <a:lstStyle>
            <a:lvl1pPr>
              <a:defRPr/>
            </a:lvl1pPr>
          </a:lstStyle>
          <a:p>
            <a:pPr>
              <a:defRPr/>
            </a:pPr>
            <a:fld id="{FDFF9A1F-00D6-44C7-966E-706DA8F0911A}" type="datetimeFigureOut">
              <a:rPr lang="pl-PL"/>
              <a:pPr>
                <a:defRPr/>
              </a:pPr>
              <a:t>2014-12-15</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US"/>
          </a:p>
        </p:txBody>
      </p:sp>
      <p:sp>
        <p:nvSpPr>
          <p:cNvPr id="3" name="Symbol zastępczy daty 23"/>
          <p:cNvSpPr>
            <a:spLocks noGrp="1"/>
          </p:cNvSpPr>
          <p:nvPr>
            <p:ph type="dt" sz="half" idx="10"/>
          </p:nvPr>
        </p:nvSpPr>
        <p:spPr/>
        <p:txBody>
          <a:bodyPr/>
          <a:lstStyle>
            <a:lvl1pPr>
              <a:defRPr/>
            </a:lvl1pPr>
          </a:lstStyle>
          <a:p>
            <a:pPr>
              <a:defRPr/>
            </a:pPr>
            <a:fld id="{CB77C5AC-438C-47A9-9AD2-3E966901FAAC}" type="datetimeFigureOut">
              <a:rPr lang="pl-PL"/>
              <a:pPr>
                <a:defRPr/>
              </a:pPr>
              <a:t>2014-12-15</a:t>
            </a:fld>
            <a:endParaRPr lang="pl-PL"/>
          </a:p>
        </p:txBody>
      </p:sp>
      <p:sp>
        <p:nvSpPr>
          <p:cNvPr id="4" name="Symbol zastępczy stopki 9"/>
          <p:cNvSpPr>
            <a:spLocks noGrp="1"/>
          </p:cNvSpPr>
          <p:nvPr>
            <p:ph type="ftr" sz="quarter" idx="11"/>
          </p:nvPr>
        </p:nvSpPr>
        <p:spPr/>
        <p:txBody>
          <a:bodyPr/>
          <a:lstStyle>
            <a:lvl1pPr>
              <a:defRPr/>
            </a:lvl1pPr>
          </a:lstStyle>
          <a:p>
            <a:pPr>
              <a:defRPr/>
            </a:pPr>
            <a:endParaRPr lang="pl-PL"/>
          </a:p>
        </p:txBody>
      </p:sp>
      <p:sp>
        <p:nvSpPr>
          <p:cNvPr id="5" name="Symbol zastępczy numeru slajdu 21"/>
          <p:cNvSpPr>
            <a:spLocks noGrp="1"/>
          </p:cNvSpPr>
          <p:nvPr>
            <p:ph type="sldNum" sz="quarter" idx="12"/>
          </p:nvPr>
        </p:nvSpPr>
        <p:spPr/>
        <p:txBody>
          <a:bodyPr/>
          <a:lstStyle>
            <a:lvl1pPr>
              <a:defRPr/>
            </a:lvl1pPr>
          </a:lstStyle>
          <a:p>
            <a:pPr>
              <a:defRPr/>
            </a:pPr>
            <a:fld id="{95584C74-15ED-41E2-99D0-7B24624BFD0D}" type="slidenum">
              <a:rPr lang="pl-PL"/>
              <a:pPr>
                <a:defRPr/>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23"/>
          <p:cNvSpPr>
            <a:spLocks noGrp="1"/>
          </p:cNvSpPr>
          <p:nvPr>
            <p:ph type="dt" sz="half" idx="10"/>
          </p:nvPr>
        </p:nvSpPr>
        <p:spPr/>
        <p:txBody>
          <a:bodyPr/>
          <a:lstStyle>
            <a:lvl1pPr>
              <a:defRPr/>
            </a:lvl1pPr>
          </a:lstStyle>
          <a:p>
            <a:pPr>
              <a:defRPr/>
            </a:pPr>
            <a:fld id="{D0228D29-53CA-4984-A8D9-147F3C2BB0C1}" type="datetimeFigureOut">
              <a:rPr lang="pl-PL"/>
              <a:pPr>
                <a:defRPr/>
              </a:pPr>
              <a:t>2014-12-15</a:t>
            </a:fld>
            <a:endParaRPr lang="pl-PL"/>
          </a:p>
        </p:txBody>
      </p:sp>
      <p:sp>
        <p:nvSpPr>
          <p:cNvPr id="3" name="Symbol zastępczy stopki 9"/>
          <p:cNvSpPr>
            <a:spLocks noGrp="1"/>
          </p:cNvSpPr>
          <p:nvPr>
            <p:ph type="ftr" sz="quarter" idx="11"/>
          </p:nvPr>
        </p:nvSpPr>
        <p:spPr/>
        <p:txBody>
          <a:bodyPr/>
          <a:lstStyle>
            <a:lvl1pPr>
              <a:defRPr/>
            </a:lvl1pPr>
          </a:lstStyle>
          <a:p>
            <a:pPr>
              <a:defRPr/>
            </a:pPr>
            <a:endParaRPr lang="pl-PL"/>
          </a:p>
        </p:txBody>
      </p:sp>
      <p:sp>
        <p:nvSpPr>
          <p:cNvPr id="4" name="Symbol zastępczy numeru slajdu 21"/>
          <p:cNvSpPr>
            <a:spLocks noGrp="1"/>
          </p:cNvSpPr>
          <p:nvPr>
            <p:ph type="sldNum" sz="quarter" idx="12"/>
          </p:nvPr>
        </p:nvSpPr>
        <p:spPr/>
        <p:txBody>
          <a:bodyPr/>
          <a:lstStyle>
            <a:lvl1pPr>
              <a:defRPr/>
            </a:lvl1pPr>
          </a:lstStyle>
          <a:p>
            <a:pPr>
              <a:defRPr/>
            </a:pPr>
            <a:fld id="{D213869F-B3EF-43E6-BE5F-3DE3048BC8B4}" type="slidenum">
              <a:rPr lang="pl-PL"/>
              <a:pPr>
                <a:defRPr/>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9" name="Symbol zastępczy zawartości 28"/>
          <p:cNvSpPr>
            <a:spLocks noGrp="1"/>
          </p:cNvSpPr>
          <p:nvPr>
            <p:ph sz="quarter" idx="1"/>
          </p:nvPr>
        </p:nvSpPr>
        <p:spPr>
          <a:xfrm>
            <a:off x="457200" y="457200"/>
            <a:ext cx="6248400" cy="5715000"/>
          </a:xfrm>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3" name="Symbol zastępczy tekstu 2"/>
          <p:cNvSpPr>
            <a:spLocks noGrp="1"/>
          </p:cNvSpPr>
          <p:nvPr>
            <p:ph type="body" idx="2"/>
          </p:nvPr>
        </p:nvSpPr>
        <p:spPr>
          <a:xfrm>
            <a:off x="6781800" y="1600200"/>
            <a:ext cx="1984248" cy="3733800"/>
          </a:xfrm>
        </p:spPr>
        <p:txBody>
          <a:bodyPr/>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a:r>
              <a:rPr lang="pl-PL" smtClean="0"/>
              <a:t>Kliknij, aby edytować style wzorca tekstu</a:t>
            </a:r>
          </a:p>
        </p:txBody>
      </p:sp>
      <p:sp>
        <p:nvSpPr>
          <p:cNvPr id="31" name="Tytuł 30"/>
          <p:cNvSpPr>
            <a:spLocks noGrp="1"/>
          </p:cNvSpPr>
          <p:nvPr>
            <p:ph type="title"/>
          </p:nvPr>
        </p:nvSpPr>
        <p:spPr>
          <a:xfrm>
            <a:off x="6781800" y="457200"/>
            <a:ext cx="19812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pl-PL" smtClean="0"/>
              <a:t>Kliknij, aby edytować styl</a:t>
            </a:r>
            <a:endParaRPr lang="en-US"/>
          </a:p>
        </p:txBody>
      </p:sp>
      <p:sp>
        <p:nvSpPr>
          <p:cNvPr id="5" name="Symbol zastępczy daty 7"/>
          <p:cNvSpPr>
            <a:spLocks noGrp="1"/>
          </p:cNvSpPr>
          <p:nvPr>
            <p:ph type="dt" sz="half" idx="10"/>
          </p:nvPr>
        </p:nvSpPr>
        <p:spPr/>
        <p:txBody>
          <a:bodyPr/>
          <a:lstStyle>
            <a:lvl1pPr>
              <a:defRPr/>
            </a:lvl1pPr>
          </a:lstStyle>
          <a:p>
            <a:pPr>
              <a:defRPr/>
            </a:pPr>
            <a:fld id="{C82CD856-0984-468A-AE4C-292CDDB4741B}" type="datetimeFigureOut">
              <a:rPr lang="pl-PL"/>
              <a:pPr>
                <a:defRPr/>
              </a:pPr>
              <a:t>2014-12-15</a:t>
            </a:fld>
            <a:endParaRPr lang="pl-PL"/>
          </a:p>
        </p:txBody>
      </p:sp>
      <p:sp>
        <p:nvSpPr>
          <p:cNvPr id="6" name="Symbol zastępczy numeru slajdu 8"/>
          <p:cNvSpPr>
            <a:spLocks noGrp="1"/>
          </p:cNvSpPr>
          <p:nvPr>
            <p:ph type="sldNum" sz="quarter" idx="11"/>
          </p:nvPr>
        </p:nvSpPr>
        <p:spPr/>
        <p:txBody>
          <a:bodyPr/>
          <a:lstStyle>
            <a:lvl1pPr>
              <a:defRPr/>
            </a:lvl1pPr>
          </a:lstStyle>
          <a:p>
            <a:pPr>
              <a:defRPr/>
            </a:pPr>
            <a:fld id="{41D0557B-DD4C-4441-A392-230A39A833A5}" type="slidenum">
              <a:rPr lang="pl-PL"/>
              <a:pPr>
                <a:defRPr/>
              </a:pPr>
              <a:t>‹#›</a:t>
            </a:fld>
            <a:endParaRPr lang="pl-PL"/>
          </a:p>
        </p:txBody>
      </p:sp>
      <p:sp>
        <p:nvSpPr>
          <p:cNvPr id="7" name="Symbol zastępczy stopki 9"/>
          <p:cNvSpPr>
            <a:spLocks noGrp="1"/>
          </p:cNvSpPr>
          <p:nvPr>
            <p:ph type="ftr" sz="quarter" idx="12"/>
          </p:nvPr>
        </p:nvSpPr>
        <p:spPr/>
        <p:txBody>
          <a:bodyPr/>
          <a:lstStyle>
            <a:lvl1pPr>
              <a:defRPr/>
            </a:lvl1pPr>
          </a:lstStyle>
          <a:p>
            <a:pPr>
              <a:defRPr/>
            </a:pPr>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6629400" y="457200"/>
            <a:ext cx="2057400" cy="1066800"/>
          </a:xfrm>
        </p:spPr>
        <p:txBody>
          <a:bodyPr lIns="91440" tIns="91440"/>
          <a:lstStyle>
            <a:lvl1pPr algn="l">
              <a:buNone/>
              <a:defRPr sz="1800" b="1" spc="-50" baseline="0">
                <a:ln w="3175">
                  <a:noFill/>
                </a:ln>
                <a:solidFill>
                  <a:schemeClr val="tx2"/>
                </a:solidFill>
                <a:effectLst/>
                <a:latin typeface="+mn-lt"/>
                <a:ea typeface="+mn-ea"/>
                <a:cs typeface="+mn-cs"/>
              </a:defRPr>
            </a:lvl1pPr>
          </a:lstStyle>
          <a:p>
            <a:r>
              <a:rPr lang="pl-PL" smtClean="0"/>
              <a:t>Kliknij, aby edytować styl</a:t>
            </a:r>
            <a:endParaRPr lang="en-US"/>
          </a:p>
        </p:txBody>
      </p:sp>
      <p:sp>
        <p:nvSpPr>
          <p:cNvPr id="3" name="Symbol zastępczy obrazu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normAutofit/>
          </a:bodyPr>
          <a:lstStyle>
            <a:lvl1pPr marL="0" indent="0">
              <a:buNone/>
              <a:defRPr sz="3200">
                <a:solidFill>
                  <a:schemeClr val="bg1"/>
                </a:solidFill>
              </a:defRPr>
            </a:lvl1pPr>
          </a:lstStyle>
          <a:p>
            <a:pPr lvl="0"/>
            <a:r>
              <a:rPr lang="pl-PL" noProof="0" smtClean="0"/>
              <a:t>Kliknij ikonę, aby dodać obraz</a:t>
            </a:r>
            <a:endParaRPr lang="en-US" noProof="0"/>
          </a:p>
        </p:txBody>
      </p:sp>
      <p:sp>
        <p:nvSpPr>
          <p:cNvPr id="4" name="Symbol zastępczy tekstu 3"/>
          <p:cNvSpPr>
            <a:spLocks noGrp="1"/>
          </p:cNvSpPr>
          <p:nvPr>
            <p:ph type="body" sz="half" idx="2"/>
          </p:nvPr>
        </p:nvSpPr>
        <p:spPr>
          <a:xfrm>
            <a:off x="6629400" y="1600200"/>
            <a:ext cx="2057400" cy="4419600"/>
          </a:xfrm>
        </p:spPr>
        <p:txBody>
          <a:bodyPr/>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a:r>
              <a:rPr lang="pl-PL" smtClean="0"/>
              <a:t>Kliknij, aby edytować style wzorca tekstu</a:t>
            </a:r>
          </a:p>
        </p:txBody>
      </p:sp>
      <p:sp>
        <p:nvSpPr>
          <p:cNvPr id="5" name="Symbol zastępczy daty 7"/>
          <p:cNvSpPr>
            <a:spLocks noGrp="1"/>
          </p:cNvSpPr>
          <p:nvPr>
            <p:ph type="dt" sz="half" idx="10"/>
          </p:nvPr>
        </p:nvSpPr>
        <p:spPr/>
        <p:txBody>
          <a:bodyPr/>
          <a:lstStyle>
            <a:lvl1pPr>
              <a:defRPr/>
            </a:lvl1pPr>
          </a:lstStyle>
          <a:p>
            <a:pPr>
              <a:defRPr/>
            </a:pPr>
            <a:fld id="{B63F307C-5C21-4B54-A9AB-D6D8F1AB5B68}" type="datetimeFigureOut">
              <a:rPr lang="pl-PL"/>
              <a:pPr>
                <a:defRPr/>
              </a:pPr>
              <a:t>2014-12-15</a:t>
            </a:fld>
            <a:endParaRPr lang="pl-PL"/>
          </a:p>
        </p:txBody>
      </p:sp>
      <p:sp>
        <p:nvSpPr>
          <p:cNvPr id="6" name="Symbol zastępczy numeru slajdu 8"/>
          <p:cNvSpPr>
            <a:spLocks noGrp="1"/>
          </p:cNvSpPr>
          <p:nvPr>
            <p:ph type="sldNum" sz="quarter" idx="11"/>
          </p:nvPr>
        </p:nvSpPr>
        <p:spPr/>
        <p:txBody>
          <a:bodyPr/>
          <a:lstStyle>
            <a:lvl1pPr>
              <a:defRPr/>
            </a:lvl1pPr>
          </a:lstStyle>
          <a:p>
            <a:pPr>
              <a:defRPr/>
            </a:pPr>
            <a:fld id="{6B8ED6A7-9702-42E2-8867-FD4057206F65}" type="slidenum">
              <a:rPr lang="pl-PL"/>
              <a:pPr>
                <a:defRPr/>
              </a:pPr>
              <a:t>‹#›</a:t>
            </a:fld>
            <a:endParaRPr lang="pl-PL"/>
          </a:p>
        </p:txBody>
      </p:sp>
      <p:sp>
        <p:nvSpPr>
          <p:cNvPr id="7" name="Symbol zastępczy stopki 9"/>
          <p:cNvSpPr>
            <a:spLocks noGrp="1"/>
          </p:cNvSpPr>
          <p:nvPr>
            <p:ph type="ftr" sz="quarter" idx="12"/>
          </p:nvPr>
        </p:nvSpPr>
        <p:spPr/>
        <p:txBody>
          <a:bodyPr/>
          <a:lstStyle>
            <a:lvl1pPr>
              <a:defRPr/>
            </a:lvl1pPr>
          </a:lstStyle>
          <a:p>
            <a:pPr>
              <a:defRPr/>
            </a:pPr>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en-US"/>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daty 23"/>
          <p:cNvSpPr>
            <a:spLocks noGrp="1"/>
          </p:cNvSpPr>
          <p:nvPr>
            <p:ph type="dt" sz="half" idx="10"/>
          </p:nvPr>
        </p:nvSpPr>
        <p:spPr/>
        <p:txBody>
          <a:bodyPr/>
          <a:lstStyle>
            <a:lvl1pPr>
              <a:defRPr/>
            </a:lvl1pPr>
          </a:lstStyle>
          <a:p>
            <a:pPr>
              <a:defRPr/>
            </a:pPr>
            <a:fld id="{D6D1279E-32DD-48CE-8490-87D4DC9BC7E3}" type="datetimeFigureOut">
              <a:rPr lang="pl-PL"/>
              <a:pPr>
                <a:defRPr/>
              </a:pPr>
              <a:t>2014-12-15</a:t>
            </a:fld>
            <a:endParaRPr lang="pl-PL"/>
          </a:p>
        </p:txBody>
      </p:sp>
      <p:sp>
        <p:nvSpPr>
          <p:cNvPr id="5" name="Symbol zastępczy stopki 9"/>
          <p:cNvSpPr>
            <a:spLocks noGrp="1"/>
          </p:cNvSpPr>
          <p:nvPr>
            <p:ph type="ftr" sz="quarter" idx="11"/>
          </p:nvPr>
        </p:nvSpPr>
        <p:spPr/>
        <p:txBody>
          <a:bodyPr/>
          <a:lstStyle>
            <a:lvl1pPr>
              <a:defRPr/>
            </a:lvl1pPr>
          </a:lstStyle>
          <a:p>
            <a:pPr>
              <a:defRPr/>
            </a:pPr>
            <a:endParaRPr lang="pl-PL"/>
          </a:p>
        </p:txBody>
      </p:sp>
      <p:sp>
        <p:nvSpPr>
          <p:cNvPr id="6" name="Symbol zastępczy numeru slajdu 21"/>
          <p:cNvSpPr>
            <a:spLocks noGrp="1"/>
          </p:cNvSpPr>
          <p:nvPr>
            <p:ph type="sldNum" sz="quarter" idx="12"/>
          </p:nvPr>
        </p:nvSpPr>
        <p:spPr/>
        <p:txBody>
          <a:bodyPr/>
          <a:lstStyle>
            <a:lvl1pPr>
              <a:defRPr/>
            </a:lvl1pPr>
          </a:lstStyle>
          <a:p>
            <a:pPr>
              <a:defRPr/>
            </a:pPr>
            <a:fld id="{396A9AD7-BEEB-4841-AC73-33DC353B694B}" type="slidenum">
              <a:rPr lang="pl-PL"/>
              <a:pPr>
                <a:defRPr/>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en-US"/>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a:p>
        </p:txBody>
      </p:sp>
      <p:sp>
        <p:nvSpPr>
          <p:cNvPr id="4" name="Symbol zastępczy daty 23"/>
          <p:cNvSpPr>
            <a:spLocks noGrp="1"/>
          </p:cNvSpPr>
          <p:nvPr>
            <p:ph type="dt" sz="half" idx="10"/>
          </p:nvPr>
        </p:nvSpPr>
        <p:spPr/>
        <p:txBody>
          <a:bodyPr/>
          <a:lstStyle>
            <a:lvl1pPr>
              <a:defRPr/>
            </a:lvl1pPr>
          </a:lstStyle>
          <a:p>
            <a:pPr>
              <a:defRPr/>
            </a:pPr>
            <a:fld id="{3671E1DA-25C1-47B7-B8C8-C99894600944}" type="datetimeFigureOut">
              <a:rPr lang="pl-PL"/>
              <a:pPr>
                <a:defRPr/>
              </a:pPr>
              <a:t>2014-12-15</a:t>
            </a:fld>
            <a:endParaRPr lang="pl-PL"/>
          </a:p>
        </p:txBody>
      </p:sp>
      <p:sp>
        <p:nvSpPr>
          <p:cNvPr id="5" name="Symbol zastępczy stopki 9"/>
          <p:cNvSpPr>
            <a:spLocks noGrp="1"/>
          </p:cNvSpPr>
          <p:nvPr>
            <p:ph type="ftr" sz="quarter" idx="11"/>
          </p:nvPr>
        </p:nvSpPr>
        <p:spPr/>
        <p:txBody>
          <a:bodyPr/>
          <a:lstStyle>
            <a:lvl1pPr>
              <a:defRPr/>
            </a:lvl1pPr>
          </a:lstStyle>
          <a:p>
            <a:pPr>
              <a:defRPr/>
            </a:pPr>
            <a:endParaRPr lang="pl-PL"/>
          </a:p>
        </p:txBody>
      </p:sp>
      <p:sp>
        <p:nvSpPr>
          <p:cNvPr id="6" name="Symbol zastępczy numeru slajdu 21"/>
          <p:cNvSpPr>
            <a:spLocks noGrp="1"/>
          </p:cNvSpPr>
          <p:nvPr>
            <p:ph type="sldNum" sz="quarter" idx="12"/>
          </p:nvPr>
        </p:nvSpPr>
        <p:spPr/>
        <p:txBody>
          <a:bodyPr/>
          <a:lstStyle>
            <a:lvl1pPr>
              <a:defRPr/>
            </a:lvl1pPr>
          </a:lstStyle>
          <a:p>
            <a:pPr>
              <a:defRPr/>
            </a:pPr>
            <a:fld id="{FD9E75D0-BDB0-4350-AF48-618AC266A690}" type="slidenum">
              <a:rPr lang="pl-PL"/>
              <a:pPr>
                <a:defRPr/>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26" name="Symbol zastępczy tekstu 8"/>
          <p:cNvSpPr>
            <a:spLocks noGrp="1"/>
          </p:cNvSpPr>
          <p:nvPr>
            <p:ph type="body" idx="1"/>
          </p:nvPr>
        </p:nvSpPr>
        <p:spPr bwMode="auto">
          <a:xfrm>
            <a:off x="457200" y="1447800"/>
            <a:ext cx="8229600" cy="4678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en-US" smtClean="0"/>
          </a:p>
        </p:txBody>
      </p:sp>
      <p:sp>
        <p:nvSpPr>
          <p:cNvPr id="24" name="Symbol zastępczy daty 23"/>
          <p:cNvSpPr>
            <a:spLocks noGrp="1"/>
          </p:cNvSpPr>
          <p:nvPr>
            <p:ph type="dt" sz="half" idx="2"/>
          </p:nvPr>
        </p:nvSpPr>
        <p:spPr>
          <a:xfrm>
            <a:off x="5791200" y="6203950"/>
            <a:ext cx="2590800" cy="384175"/>
          </a:xfrm>
          <a:prstGeom prst="rect">
            <a:avLst/>
          </a:prstGeom>
        </p:spPr>
        <p:txBody>
          <a:bodyPr vert="horz" anchor="ctr" anchorCtr="0"/>
          <a:lstStyle>
            <a:lvl1pPr algn="l" eaLnBrk="1" fontAlgn="auto" latinLnBrk="0" hangingPunct="1">
              <a:spcBef>
                <a:spcPts val="0"/>
              </a:spcBef>
              <a:spcAft>
                <a:spcPts val="0"/>
              </a:spcAft>
              <a:defRPr kumimoji="0" sz="1200" smtClean="0">
                <a:solidFill>
                  <a:schemeClr val="tx2"/>
                </a:solidFill>
                <a:latin typeface="+mn-lt"/>
                <a:cs typeface="+mn-cs"/>
              </a:defRPr>
            </a:lvl1pPr>
          </a:lstStyle>
          <a:p>
            <a:pPr>
              <a:defRPr/>
            </a:pPr>
            <a:fld id="{21F6F637-F93D-4E21-9C0E-B03C8F5DA802}" type="datetimeFigureOut">
              <a:rPr lang="pl-PL"/>
              <a:pPr>
                <a:defRPr/>
              </a:pPr>
              <a:t>2014-12-15</a:t>
            </a:fld>
            <a:endParaRPr lang="pl-PL"/>
          </a:p>
        </p:txBody>
      </p:sp>
      <p:sp>
        <p:nvSpPr>
          <p:cNvPr id="10" name="Symbol zastępczy stopki 9"/>
          <p:cNvSpPr>
            <a:spLocks noGrp="1"/>
          </p:cNvSpPr>
          <p:nvPr>
            <p:ph type="ftr" sz="quarter" idx="3"/>
          </p:nvPr>
        </p:nvSpPr>
        <p:spPr>
          <a:xfrm>
            <a:off x="2133600" y="6203950"/>
            <a:ext cx="3581400"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endParaRPr lang="pl-PL"/>
          </a:p>
        </p:txBody>
      </p:sp>
      <p:sp>
        <p:nvSpPr>
          <p:cNvPr id="22" name="Symbol zastępczy numeru slajdu 21"/>
          <p:cNvSpPr>
            <a:spLocks noGrp="1"/>
          </p:cNvSpPr>
          <p:nvPr>
            <p:ph type="sldNum" sz="quarter" idx="4"/>
          </p:nvPr>
        </p:nvSpPr>
        <p:spPr>
          <a:xfrm>
            <a:off x="8410575" y="6181725"/>
            <a:ext cx="609600" cy="457200"/>
          </a:xfrm>
          <a:prstGeom prst="rect">
            <a:avLst/>
          </a:prstGeom>
          <a:noFill/>
        </p:spPr>
        <p:txBody>
          <a:bodyPr vert="horz" lIns="0" tIns="0" rIns="0" bIns="0" anchor="ctr" anchorCtr="0">
            <a:noAutofit/>
          </a:bodyPr>
          <a:lstStyle>
            <a:lvl1pPr algn="ctr" eaLnBrk="1" fontAlgn="auto" latinLnBrk="0" hangingPunct="1">
              <a:spcBef>
                <a:spcPts val="0"/>
              </a:spcBef>
              <a:spcAft>
                <a:spcPts val="0"/>
              </a:spcAft>
              <a:defRPr kumimoji="0" sz="1600" baseline="0" smtClean="0">
                <a:solidFill>
                  <a:schemeClr val="tx2"/>
                </a:solidFill>
                <a:latin typeface="+mn-lt"/>
                <a:cs typeface="+mn-cs"/>
              </a:defRPr>
            </a:lvl1pPr>
          </a:lstStyle>
          <a:p>
            <a:pPr>
              <a:defRPr/>
            </a:pPr>
            <a:fld id="{1DF5904B-E9FE-4AE2-9C8B-38676B56F688}" type="slidenum">
              <a:rPr lang="pl-PL"/>
              <a:pPr>
                <a:defRPr/>
              </a:pPr>
              <a:t>‹#›</a:t>
            </a:fld>
            <a:endParaRPr lang="pl-PL"/>
          </a:p>
        </p:txBody>
      </p:sp>
      <p:sp>
        <p:nvSpPr>
          <p:cNvPr id="5" name="Symbol zastępczy tytułu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lang="pl-PL" smtClean="0"/>
              <a:t>Kliknij, aby edytować styl</a:t>
            </a:r>
            <a:endParaRPr lang="en-US"/>
          </a:p>
        </p:txBody>
      </p:sp>
    </p:spTree>
  </p:cSld>
  <p:clrMap bg1="dk1" tx1="lt1" bg2="dk2" tx2="lt2" accent1="accent1" accent2="accent2" accent3="accent3" accent4="accent4" accent5="accent5" accent6="accent6" hlink="hlink" folHlink="folHlink"/>
  <p:sldLayoutIdLst>
    <p:sldLayoutId id="2147483756" r:id="rId1"/>
    <p:sldLayoutId id="2147483755" r:id="rId2"/>
    <p:sldLayoutId id="2147483757" r:id="rId3"/>
    <p:sldLayoutId id="2147483754" r:id="rId4"/>
    <p:sldLayoutId id="2147483758" r:id="rId5"/>
    <p:sldLayoutId id="2147483753" r:id="rId6"/>
    <p:sldLayoutId id="2147483752" r:id="rId7"/>
    <p:sldLayoutId id="2147483759" r:id="rId8"/>
    <p:sldLayoutId id="2147483760" r:id="rId9"/>
    <p:sldLayoutId id="2147483751" r:id="rId10"/>
    <p:sldLayoutId id="2147483750" r:id="rId11"/>
  </p:sldLayoutIdLst>
  <p:txStyles>
    <p:titleStyle>
      <a:lvl1pPr algn="l" rtl="0" fontAlgn="base">
        <a:spcBef>
          <a:spcPct val="0"/>
        </a:spcBef>
        <a:spcAft>
          <a:spcPct val="0"/>
        </a:spcAft>
        <a:defRPr lang="en-US" sz="4200" kern="1200" spc="-10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a:lvl2pPr algn="l" rtl="0" fontAlgn="base">
        <a:spcBef>
          <a:spcPct val="0"/>
        </a:spcBef>
        <a:spcAft>
          <a:spcPct val="0"/>
        </a:spcAft>
        <a:defRPr sz="4200">
          <a:solidFill>
            <a:srgbClr val="F9F9F9"/>
          </a:solidFill>
          <a:latin typeface="Constantia" pitchFamily="18" charset="0"/>
        </a:defRPr>
      </a:lvl2pPr>
      <a:lvl3pPr algn="l" rtl="0" fontAlgn="base">
        <a:spcBef>
          <a:spcPct val="0"/>
        </a:spcBef>
        <a:spcAft>
          <a:spcPct val="0"/>
        </a:spcAft>
        <a:defRPr sz="4200">
          <a:solidFill>
            <a:srgbClr val="F9F9F9"/>
          </a:solidFill>
          <a:latin typeface="Constantia" pitchFamily="18" charset="0"/>
        </a:defRPr>
      </a:lvl3pPr>
      <a:lvl4pPr algn="l" rtl="0" fontAlgn="base">
        <a:spcBef>
          <a:spcPct val="0"/>
        </a:spcBef>
        <a:spcAft>
          <a:spcPct val="0"/>
        </a:spcAft>
        <a:defRPr sz="4200">
          <a:solidFill>
            <a:srgbClr val="F9F9F9"/>
          </a:solidFill>
          <a:latin typeface="Constantia" pitchFamily="18" charset="0"/>
        </a:defRPr>
      </a:lvl4pPr>
      <a:lvl5pPr algn="l" rtl="0" fontAlgn="base">
        <a:spcBef>
          <a:spcPct val="0"/>
        </a:spcBef>
        <a:spcAft>
          <a:spcPct val="0"/>
        </a:spcAft>
        <a:defRPr sz="4200">
          <a:solidFill>
            <a:srgbClr val="F9F9F9"/>
          </a:solidFill>
          <a:latin typeface="Constantia" pitchFamily="18" charset="0"/>
        </a:defRPr>
      </a:lvl5pPr>
      <a:lvl6pPr marL="457200" algn="l" rtl="0" fontAlgn="base">
        <a:spcBef>
          <a:spcPct val="0"/>
        </a:spcBef>
        <a:spcAft>
          <a:spcPct val="0"/>
        </a:spcAft>
        <a:defRPr sz="4200">
          <a:solidFill>
            <a:srgbClr val="F9F9F9"/>
          </a:solidFill>
          <a:latin typeface="Constantia" pitchFamily="18" charset="0"/>
        </a:defRPr>
      </a:lvl6pPr>
      <a:lvl7pPr marL="914400" algn="l" rtl="0" fontAlgn="base">
        <a:spcBef>
          <a:spcPct val="0"/>
        </a:spcBef>
        <a:spcAft>
          <a:spcPct val="0"/>
        </a:spcAft>
        <a:defRPr sz="4200">
          <a:solidFill>
            <a:srgbClr val="F9F9F9"/>
          </a:solidFill>
          <a:latin typeface="Constantia" pitchFamily="18" charset="0"/>
        </a:defRPr>
      </a:lvl7pPr>
      <a:lvl8pPr marL="1371600" algn="l" rtl="0" fontAlgn="base">
        <a:spcBef>
          <a:spcPct val="0"/>
        </a:spcBef>
        <a:spcAft>
          <a:spcPct val="0"/>
        </a:spcAft>
        <a:defRPr sz="4200">
          <a:solidFill>
            <a:srgbClr val="F9F9F9"/>
          </a:solidFill>
          <a:latin typeface="Constantia" pitchFamily="18" charset="0"/>
        </a:defRPr>
      </a:lvl8pPr>
      <a:lvl9pPr marL="1828800" algn="l" rtl="0" fontAlgn="base">
        <a:spcBef>
          <a:spcPct val="0"/>
        </a:spcBef>
        <a:spcAft>
          <a:spcPct val="0"/>
        </a:spcAft>
        <a:defRPr sz="4200">
          <a:solidFill>
            <a:srgbClr val="F9F9F9"/>
          </a:solidFill>
          <a:latin typeface="Constantia" pitchFamily="18" charset="0"/>
        </a:defRPr>
      </a:lvl9pPr>
    </p:titleStyle>
    <p:bodyStyle>
      <a:lvl1pPr marL="273050" indent="-273050" algn="l" rtl="0" fontAlgn="base">
        <a:spcBef>
          <a:spcPts val="600"/>
        </a:spcBef>
        <a:spcAft>
          <a:spcPct val="0"/>
        </a:spcAft>
        <a:buClr>
          <a:schemeClr val="accent2"/>
        </a:buClr>
        <a:buSzPct val="85000"/>
        <a:buFont typeface="Wingdings 2" pitchFamily="18" charset="2"/>
        <a:buChar char=""/>
        <a:defRPr sz="2600" kern="1200">
          <a:solidFill>
            <a:schemeClr val="tx1"/>
          </a:solidFill>
          <a:latin typeface="+mn-lt"/>
          <a:ea typeface="+mn-ea"/>
          <a:cs typeface="+mn-cs"/>
        </a:defRPr>
      </a:lvl1pPr>
      <a:lvl2pPr marL="639763" indent="-273050" algn="l" rtl="0" fontAlgn="base">
        <a:spcBef>
          <a:spcPts val="300"/>
        </a:spcBef>
        <a:spcAft>
          <a:spcPct val="0"/>
        </a:spcAft>
        <a:buClr>
          <a:srgbClr val="D6903D"/>
        </a:buClr>
        <a:buSzPct val="85000"/>
        <a:buFont typeface="Wingdings 2" pitchFamily="18" charset="2"/>
        <a:buChar char=""/>
        <a:defRPr sz="2400" kern="1200">
          <a:solidFill>
            <a:schemeClr val="tx2"/>
          </a:solidFill>
          <a:latin typeface="+mn-lt"/>
          <a:ea typeface="+mn-ea"/>
          <a:cs typeface="+mn-cs"/>
        </a:defRPr>
      </a:lvl2pPr>
      <a:lvl3pPr marL="1004888" indent="-228600" algn="l" rtl="0" fontAlgn="base">
        <a:spcBef>
          <a:spcPts val="300"/>
        </a:spcBef>
        <a:spcAft>
          <a:spcPct val="0"/>
        </a:spcAft>
        <a:buClr>
          <a:srgbClr val="B37732"/>
        </a:buClr>
        <a:buSzPct val="85000"/>
        <a:buFont typeface="Wingdings 2" pitchFamily="18" charset="2"/>
        <a:buChar char=""/>
        <a:defRPr sz="2100" kern="1200">
          <a:solidFill>
            <a:schemeClr val="tx1"/>
          </a:solidFill>
          <a:latin typeface="+mn-lt"/>
          <a:ea typeface="+mn-ea"/>
          <a:cs typeface="+mn-cs"/>
        </a:defRPr>
      </a:lvl3pPr>
      <a:lvl4pPr marL="1279525" indent="-228600" algn="l" rtl="0" fontAlgn="base">
        <a:spcBef>
          <a:spcPts val="300"/>
        </a:spcBef>
        <a:spcAft>
          <a:spcPct val="0"/>
        </a:spcAft>
        <a:buClr>
          <a:srgbClr val="D6903D"/>
        </a:buClr>
        <a:buSzPct val="85000"/>
        <a:buFont typeface="Wingdings 2" pitchFamily="18" charset="2"/>
        <a:buChar char=""/>
        <a:defRPr sz="1900" kern="1200">
          <a:solidFill>
            <a:schemeClr val="tx1"/>
          </a:solidFill>
          <a:latin typeface="+mn-lt"/>
          <a:ea typeface="+mn-ea"/>
          <a:cs typeface="+mn-cs"/>
        </a:defRPr>
      </a:lvl4pPr>
      <a:lvl5pPr marL="1554163" indent="-228600" algn="l" rtl="0" fontAlgn="base">
        <a:spcBef>
          <a:spcPts val="338"/>
        </a:spcBef>
        <a:spcAft>
          <a:spcPct val="0"/>
        </a:spcAft>
        <a:buClr>
          <a:srgbClr val="D6903D"/>
        </a:buClr>
        <a:buSzPct val="85000"/>
        <a:buFont typeface="Wingdings 2" pitchFamily="18" charset="2"/>
        <a:buChar char=""/>
        <a:defRPr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package" Target="../embeddings/Slajd_programu_Microsoft_Office_PowerPoint11.sldx"/><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3.xml.rels><?xml version="1.0" encoding="UTF-8" standalone="yes"?>
<Relationships xmlns="http://schemas.openxmlformats.org/package/2006/relationships"><Relationship Id="rId3" Type="http://schemas.openxmlformats.org/officeDocument/2006/relationships/package" Target="../embeddings/Slajd_programu_Microsoft_Office_PowerPoint22.sldx"/><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4.xml.rels><?xml version="1.0" encoding="UTF-8" standalone="yes"?>
<Relationships xmlns="http://schemas.openxmlformats.org/package/2006/relationships"><Relationship Id="rId3" Type="http://schemas.openxmlformats.org/officeDocument/2006/relationships/package" Target="../embeddings/Slajd_programu_Microsoft_Office_PowerPoint33.sldx"/><Relationship Id="rId2" Type="http://schemas.openxmlformats.org/officeDocument/2006/relationships/slideLayout" Target="../slideLayouts/slideLayout2.xml"/><Relationship Id="rId1" Type="http://schemas.openxmlformats.org/officeDocument/2006/relationships/vmlDrawing" Target="../drawings/vmlDrawing3.vml"/></Relationships>
</file>

<file path=ppt/slides/_rels/slide5.xml.rels><?xml version="1.0" encoding="UTF-8" standalone="yes"?>
<Relationships xmlns="http://schemas.openxmlformats.org/package/2006/relationships"><Relationship Id="rId3" Type="http://schemas.openxmlformats.org/officeDocument/2006/relationships/package" Target="../embeddings/Slajd_programu_Microsoft_Office_PowerPoint44.sldx"/><Relationship Id="rId2" Type="http://schemas.openxmlformats.org/officeDocument/2006/relationships/slideLayout" Target="../slideLayouts/slideLayout7.xml"/><Relationship Id="rId1" Type="http://schemas.openxmlformats.org/officeDocument/2006/relationships/vmlDrawing" Target="../drawings/vmlDrawing4.vml"/></Relationships>
</file>

<file path=ppt/slides/_rels/slide6.xml.rels><?xml version="1.0" encoding="UTF-8" standalone="yes"?>
<Relationships xmlns="http://schemas.openxmlformats.org/package/2006/relationships"><Relationship Id="rId3" Type="http://schemas.openxmlformats.org/officeDocument/2006/relationships/package" Target="../embeddings/Slajd_programu_Microsoft_Office_PowerPoint55.sldx"/><Relationship Id="rId2" Type="http://schemas.openxmlformats.org/officeDocument/2006/relationships/slideLayout" Target="../slideLayouts/slideLayout7.xml"/><Relationship Id="rId1" Type="http://schemas.openxmlformats.org/officeDocument/2006/relationships/vmlDrawing" Target="../drawings/vmlDrawing5.vml"/></Relationships>
</file>

<file path=ppt/slides/_rels/slide7.xml.rels><?xml version="1.0" encoding="UTF-8" standalone="yes"?>
<Relationships xmlns="http://schemas.openxmlformats.org/package/2006/relationships"><Relationship Id="rId3" Type="http://schemas.openxmlformats.org/officeDocument/2006/relationships/package" Target="../embeddings/Slajd_programu_Microsoft_Office_PowerPoint66.sldx"/><Relationship Id="rId2" Type="http://schemas.openxmlformats.org/officeDocument/2006/relationships/slideLayout" Target="../slideLayouts/slideLayout7.xml"/><Relationship Id="rId1" Type="http://schemas.openxmlformats.org/officeDocument/2006/relationships/vmlDrawing" Target="../drawings/vmlDrawing6.vml"/></Relationships>
</file>

<file path=ppt/slides/_rels/slide8.xml.rels><?xml version="1.0" encoding="UTF-8" standalone="yes"?>
<Relationships xmlns="http://schemas.openxmlformats.org/package/2006/relationships"><Relationship Id="rId3" Type="http://schemas.openxmlformats.org/officeDocument/2006/relationships/package" Target="../embeddings/Slajd_programu_Microsoft_Office_PowerPoint77.sldx"/><Relationship Id="rId2" Type="http://schemas.openxmlformats.org/officeDocument/2006/relationships/slideLayout" Target="../slideLayouts/slideLayout7.xml"/><Relationship Id="rId1" Type="http://schemas.openxmlformats.org/officeDocument/2006/relationships/vmlDrawing" Target="../drawings/vmlDrawing7.v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lh4.googleusercontent.com/-OgLTbukUhsk/TXaVgOCtotI/AAAAAAAAAMs/gDQ2kestjSg/s1600/DSC06236.JPG" TargetMode="Externa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img.urodaizdrowie.pl/wp-content/uploads/2011/11/z.jpg"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1.bp.blogspot.com/-7nT-YjboDc0/TffHfEim0-I/AAAAAAAAAdA/Qa3S2NSrwDs/s1600/rolady1.jpg" TargetMode="External"/><Relationship Id="rId1" Type="http://schemas.openxmlformats.org/officeDocument/2006/relationships/slideLayout" Target="../slideLayouts/slideLayout4.xml"/><Relationship Id="rId6" Type="http://schemas.openxmlformats.org/officeDocument/2006/relationships/image" Target="../media/image22.jpeg"/><Relationship Id="rId5" Type="http://schemas.openxmlformats.org/officeDocument/2006/relationships/hyperlink" Target="http://pl.wikipedia.org/wiki/Plik:Rolady_gotowe.jpg" TargetMode="Externa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hyperlink" Target="http://img.urodaizdrowie.pl/wp-content/uploads/2011/11/kar.jpg" TargetMode="Externa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4.xml"/><Relationship Id="rId4" Type="http://schemas.openxmlformats.org/officeDocument/2006/relationships/image" Target="../media/image28.jpeg"/></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img.urodaizdrowie.pl/wp-content/uploads/2011/11/kap.jpg" TargetMode="Externa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3.bp.blogspot.com/-2-iRPcMwtNU/TiXzi5qSC1I/AAAAAAAAAh8/rfUmNF1DA2k/s1600/DSC03520.JPG" TargetMode="External"/><Relationship Id="rId2" Type="http://schemas.openxmlformats.org/officeDocument/2006/relationships/image" Target="../media/image32.jpeg"/><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3.bp.blogspot.com/-2-iRPcMwtNU/TiXzi5qSC1I/AAAAAAAAAh8/rfUmNF1DA2k/s1600/DSC03520.JPG"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4.bp.blogspot.com/-A8ONDV3jZIY/U3p-T_oMBGI/AAAAAAAAMD4/G3lbAdEMOUQ/s1600/szalot3.jpg" TargetMode="Externa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hyperlink" Target="http://2.bp.blogspot.com/-BoL_o0-JxW8/U3p-T6jpM1I/AAAAAAAAMD0/JOqMiWZJm5U/s1600/szalot4.jpg" TargetMode="Externa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2.bp.blogspot.com/-IQlGFqYd0HY/Us292lW99MI/AAAAAAAAKL0/a3QiLV1OJwg/s1600/placki+serowe.jpg" TargetMode="External"/><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3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2.bp.blogspot.com/-IQlGFqYd0HY/Us292lW99MI/AAAAAAAAKL0/a3QiLV1OJwg/s1600/placki+serowe.jpg"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hyperlink" Target="http://4.bp.blogspot.com/-AxpYfGG8T9k/UONLucC8MLI/AAAAAAAAGRU/4daDtFdcSaM/s1600/Kopa+%C5%9Bl%C4%85ska+kokosowa.jpg"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hyperlink" Target="http://3.bp.blogspot.com/-w0SJ6wopMiY/TgJO-gFpNzI/AAAAAAAAAeU/7KLbvQ2xClA/s1600/DSC03291.JPG" TargetMode="Externa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hyperlink" Target="http://4.bp.blogspot.com/-0FapZccNs8c/TgJNgDOT41I/AAAAAAAAAeQ/ff4NI4eN_0w/s1600/szpajza.jpg"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tytuł 2"/>
          <p:cNvSpPr>
            <a:spLocks noGrp="1"/>
          </p:cNvSpPr>
          <p:nvPr>
            <p:ph type="subTitle" idx="1"/>
          </p:nvPr>
        </p:nvSpPr>
        <p:spPr>
          <a:xfrm>
            <a:off x="457200" y="3700463"/>
            <a:ext cx="8305800" cy="1143000"/>
          </a:xfrm>
        </p:spPr>
        <p:txBody>
          <a:bodyPr/>
          <a:lstStyle/>
          <a:p>
            <a:pPr fontAlgn="auto">
              <a:spcAft>
                <a:spcPts val="0"/>
              </a:spcAft>
              <a:buFont typeface="Wingdings 2"/>
              <a:buNone/>
              <a:defRPr/>
            </a:pPr>
            <a:r>
              <a:rPr lang="pl-PL" sz="4000" b="1" dirty="0" smtClean="0"/>
              <a:t>Położenie geograficzne Śląska</a:t>
            </a:r>
          </a:p>
          <a:p>
            <a:pPr fontAlgn="auto">
              <a:spcAft>
                <a:spcPts val="0"/>
              </a:spcAft>
              <a:buFont typeface="Wingdings 2"/>
              <a:buNone/>
              <a:defRPr/>
            </a:pPr>
            <a:r>
              <a:rPr lang="pl-PL" sz="4000" b="1" dirty="0" smtClean="0"/>
              <a:t>Podróż kulinarna po województwie śląskim</a:t>
            </a:r>
          </a:p>
          <a:p>
            <a:pPr fontAlgn="auto">
              <a:spcAft>
                <a:spcPts val="0"/>
              </a:spcAft>
              <a:buFont typeface="Wingdings 2"/>
              <a:buNone/>
              <a:defRPr/>
            </a:pPr>
            <a:endParaRPr lang="pl-PL" sz="4400" dirty="0"/>
          </a:p>
        </p:txBody>
      </p:sp>
      <p:sp>
        <p:nvSpPr>
          <p:cNvPr id="4" name="Prostokąt 3"/>
          <p:cNvSpPr/>
          <p:nvPr/>
        </p:nvSpPr>
        <p:spPr>
          <a:xfrm>
            <a:off x="1483593" y="1118394"/>
            <a:ext cx="5708492" cy="2123658"/>
          </a:xfrm>
          <a:prstGeom prst="rect">
            <a:avLst/>
          </a:prstGeom>
          <a:noFill/>
          <a:effectLst>
            <a:softEdge rad="12700"/>
          </a:effectLst>
        </p:spPr>
        <p:txBody>
          <a:bodyPr>
            <a:spAutoFit/>
          </a:bodyPr>
          <a:lstStyle/>
          <a:p>
            <a:pPr algn="ctr" fontAlgn="auto">
              <a:spcBef>
                <a:spcPts val="0"/>
              </a:spcBef>
              <a:spcAft>
                <a:spcPts val="0"/>
              </a:spcAft>
              <a:defRPr/>
            </a:pPr>
            <a:r>
              <a:rPr lang="pl-PL" sz="6600" b="1" cap="all" dirty="0" err="1">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mn-lt"/>
                <a:cs typeface="+mn-cs"/>
              </a:rPr>
              <a:t>SMAKi</a:t>
            </a:r>
            <a:r>
              <a:rPr lang="pl-PL" sz="66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mn-lt"/>
                <a:cs typeface="+mn-cs"/>
              </a:rPr>
              <a:t> ŚLĄSKA</a:t>
            </a:r>
            <a:endParaRPr lang="pl-PL" sz="66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mn-lt"/>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latin typeface="Constantia" pitchFamily="18" charset="0"/>
            </a:endParaRPr>
          </a:p>
        </p:txBody>
      </p:sp>
      <p:graphicFrame>
        <p:nvGraphicFramePr>
          <p:cNvPr id="2049" name="Object 1"/>
          <p:cNvGraphicFramePr>
            <a:graphicFrameLocks noChangeAspect="1"/>
          </p:cNvGraphicFramePr>
          <p:nvPr/>
        </p:nvGraphicFramePr>
        <p:xfrm>
          <a:off x="323850" y="269875"/>
          <a:ext cx="8820150" cy="6588125"/>
        </p:xfrm>
        <a:graphic>
          <a:graphicData uri="http://schemas.openxmlformats.org/presentationml/2006/ole">
            <p:oleObj spid="_x0000_s2049" name="Slajd" r:id="rId3" imgW="4570530" imgH="3427618" progId="">
              <p:embed/>
            </p:oleObj>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latin typeface="Constantia" pitchFamily="18" charset="0"/>
            </a:endParaRPr>
          </a:p>
        </p:txBody>
      </p:sp>
      <p:graphicFrame>
        <p:nvGraphicFramePr>
          <p:cNvPr id="16385" name="Object 1"/>
          <p:cNvGraphicFramePr>
            <a:graphicFrameLocks noChangeAspect="1"/>
          </p:cNvGraphicFramePr>
          <p:nvPr/>
        </p:nvGraphicFramePr>
        <p:xfrm>
          <a:off x="0" y="188913"/>
          <a:ext cx="8623300" cy="6440487"/>
        </p:xfrm>
        <a:graphic>
          <a:graphicData uri="http://schemas.openxmlformats.org/presentationml/2006/ole">
            <p:oleObj spid="_x0000_s16385" name="Slajd" r:id="rId3" imgW="4570530" imgH="3427618" progId="">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latin typeface="Constantia" pitchFamily="18" charset="0"/>
            </a:endParaRPr>
          </a:p>
        </p:txBody>
      </p:sp>
      <p:graphicFrame>
        <p:nvGraphicFramePr>
          <p:cNvPr id="17409" name="Object 1"/>
          <p:cNvGraphicFramePr>
            <a:graphicFrameLocks noChangeAspect="1"/>
          </p:cNvGraphicFramePr>
          <p:nvPr/>
        </p:nvGraphicFramePr>
        <p:xfrm>
          <a:off x="468313" y="188913"/>
          <a:ext cx="8135937" cy="6076950"/>
        </p:xfrm>
        <a:graphic>
          <a:graphicData uri="http://schemas.openxmlformats.org/presentationml/2006/ole">
            <p:oleObj spid="_x0000_s17409" name="Slajd" r:id="rId3" imgW="4570530" imgH="3427618" progId="">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latin typeface="Constantia" pitchFamily="18" charset="0"/>
            </a:endParaRPr>
          </a:p>
        </p:txBody>
      </p:sp>
      <p:graphicFrame>
        <p:nvGraphicFramePr>
          <p:cNvPr id="24577" name="Object 1"/>
          <p:cNvGraphicFramePr>
            <a:graphicFrameLocks noChangeAspect="1"/>
          </p:cNvGraphicFramePr>
          <p:nvPr/>
        </p:nvGraphicFramePr>
        <p:xfrm>
          <a:off x="0" y="0"/>
          <a:ext cx="8675688" cy="6481763"/>
        </p:xfrm>
        <a:graphic>
          <a:graphicData uri="http://schemas.openxmlformats.org/presentationml/2006/ole">
            <p:oleObj spid="_x0000_s24577" name="Slajd" r:id="rId3" imgW="4570530" imgH="3427618" progId="">
              <p:embed/>
            </p:oleObj>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latin typeface="Constantia" pitchFamily="18" charset="0"/>
            </a:endParaRPr>
          </a:p>
        </p:txBody>
      </p:sp>
      <p:graphicFrame>
        <p:nvGraphicFramePr>
          <p:cNvPr id="25601" name="Object 1"/>
          <p:cNvGraphicFramePr>
            <a:graphicFrameLocks noChangeAspect="1"/>
          </p:cNvGraphicFramePr>
          <p:nvPr/>
        </p:nvGraphicFramePr>
        <p:xfrm>
          <a:off x="0" y="0"/>
          <a:ext cx="8748713" cy="6534150"/>
        </p:xfrm>
        <a:graphic>
          <a:graphicData uri="http://schemas.openxmlformats.org/presentationml/2006/ole">
            <p:oleObj spid="_x0000_s25601" name="Slajd" r:id="rId3" imgW="4570530" imgH="3427618" progId="">
              <p:embed/>
            </p:oleObj>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latin typeface="Constantia" pitchFamily="18" charset="0"/>
            </a:endParaRPr>
          </a:p>
        </p:txBody>
      </p:sp>
      <p:graphicFrame>
        <p:nvGraphicFramePr>
          <p:cNvPr id="26625" name="Object 1"/>
          <p:cNvGraphicFramePr>
            <a:graphicFrameLocks noChangeAspect="1"/>
          </p:cNvGraphicFramePr>
          <p:nvPr/>
        </p:nvGraphicFramePr>
        <p:xfrm>
          <a:off x="0" y="0"/>
          <a:ext cx="8820150" cy="6588125"/>
        </p:xfrm>
        <a:graphic>
          <a:graphicData uri="http://schemas.openxmlformats.org/presentationml/2006/ole">
            <p:oleObj spid="_x0000_s26625" name="Slajd" r:id="rId3" imgW="4570530" imgH="3427618" progId="">
              <p:embed/>
            </p:oleObj>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pl-PL">
              <a:latin typeface="Constantia" pitchFamily="18" charset="0"/>
            </a:endParaRPr>
          </a:p>
        </p:txBody>
      </p:sp>
      <p:graphicFrame>
        <p:nvGraphicFramePr>
          <p:cNvPr id="27649" name="Object 1"/>
          <p:cNvGraphicFramePr>
            <a:graphicFrameLocks noChangeAspect="1"/>
          </p:cNvGraphicFramePr>
          <p:nvPr/>
        </p:nvGraphicFramePr>
        <p:xfrm>
          <a:off x="0" y="0"/>
          <a:ext cx="8748713" cy="6534150"/>
        </p:xfrm>
        <a:graphic>
          <a:graphicData uri="http://schemas.openxmlformats.org/presentationml/2006/ole">
            <p:oleObj spid="_x0000_s27649" name="Slajd" r:id="rId3" imgW="4570530" imgH="3427618" progId="">
              <p:embed/>
            </p:oleObj>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Obraz 1" descr="http://4.bp.blogspot.com/_ZkbMoxqqccY/TOeW2XBSQGI/AAAAAAAAAD8/MC_6JrrhUz4/s1600/slask-duzy2.jpg"/>
          <p:cNvPicPr>
            <a:picLocks noChangeAspect="1" noChangeArrowheads="1"/>
          </p:cNvPicPr>
          <p:nvPr/>
        </p:nvPicPr>
        <p:blipFill>
          <a:blip r:embed="rId2"/>
          <a:srcRect/>
          <a:stretch>
            <a:fillRect/>
          </a:stretch>
        </p:blipFill>
        <p:spPr bwMode="auto">
          <a:xfrm>
            <a:off x="2484438" y="261938"/>
            <a:ext cx="3863975" cy="6334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Obraz 1" descr="http://2.bp.blogspot.com/_ZkbMoxqqccY/TOeW7wnp13I/AAAAAAAAAEE/QMHq0rn3pQA/s1600/slask-duzy4.jpg"/>
          <p:cNvPicPr>
            <a:picLocks noChangeAspect="1" noChangeArrowheads="1"/>
          </p:cNvPicPr>
          <p:nvPr/>
        </p:nvPicPr>
        <p:blipFill>
          <a:blip r:embed="rId2"/>
          <a:srcRect/>
          <a:stretch>
            <a:fillRect/>
          </a:stretch>
        </p:blipFill>
        <p:spPr bwMode="auto">
          <a:xfrm>
            <a:off x="2425700" y="295275"/>
            <a:ext cx="4292600" cy="6267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C00000"/>
                </a:solidFill>
              </a:rPr>
              <a:t>KUCHNIA  ŚLĄSKA</a:t>
            </a:r>
            <a:endParaRPr lang="pl-PL" b="1">
              <a:solidFill>
                <a:srgbClr val="C00000"/>
              </a:solidFill>
            </a:endParaRPr>
          </a:p>
        </p:txBody>
      </p:sp>
      <p:sp>
        <p:nvSpPr>
          <p:cNvPr id="30722" name="Symbol zastępczy zawartości 2"/>
          <p:cNvSpPr>
            <a:spLocks noGrp="1"/>
          </p:cNvSpPr>
          <p:nvPr>
            <p:ph idx="1"/>
          </p:nvPr>
        </p:nvSpPr>
        <p:spPr/>
        <p:txBody>
          <a:bodyPr/>
          <a:lstStyle/>
          <a:p>
            <a:r>
              <a:rPr lang="pl-PL" smtClean="0">
                <a:solidFill>
                  <a:srgbClr val="C00000"/>
                </a:solidFill>
              </a:rPr>
              <a:t>Kuchnia śląska </a:t>
            </a:r>
            <a:r>
              <a:rPr lang="pl-PL" smtClean="0"/>
              <a:t>– to dział sztuki kulinarnej wywodzącej się i charakterystycznej dla Górnego Śląska i Ślązaków.</a:t>
            </a:r>
          </a:p>
          <a:p>
            <a:r>
              <a:rPr lang="pl-PL" smtClean="0"/>
              <a:t>Przez wieki kultura śląska mieszała się i czerpała z wpływów </a:t>
            </a:r>
            <a:r>
              <a:rPr lang="pl-PL" u="sng" smtClean="0"/>
              <a:t>Słowian</a:t>
            </a:r>
            <a:r>
              <a:rPr lang="pl-PL" smtClean="0"/>
              <a:t>, </a:t>
            </a:r>
            <a:r>
              <a:rPr lang="pl-PL" u="sng" smtClean="0"/>
              <a:t>Czech</a:t>
            </a:r>
            <a:r>
              <a:rPr lang="pl-PL" smtClean="0"/>
              <a:t>, </a:t>
            </a:r>
            <a:r>
              <a:rPr lang="pl-PL" u="sng" smtClean="0"/>
              <a:t>Austrii</a:t>
            </a:r>
            <a:r>
              <a:rPr lang="pl-PL" smtClean="0"/>
              <a:t> i </a:t>
            </a:r>
            <a:r>
              <a:rPr lang="pl-PL" u="sng" smtClean="0"/>
              <a:t>Niemiec</a:t>
            </a:r>
            <a:r>
              <a:rPr lang="pl-PL" smtClean="0"/>
              <a:t>. </a:t>
            </a:r>
          </a:p>
          <a:p>
            <a:r>
              <a:rPr lang="pl-PL" smtClean="0"/>
              <a:t>Na Górnym Śląsku spożywane są potrawy typowo śląskie (tu powstałe lub tylko tu spożywane) oraz potrawy popularne również w krajach sąsiadujących, często znane tu pod śląską nazwą: np. krepel (pączek) czy buchta (kluski na parze).</a:t>
            </a:r>
          </a:p>
          <a:p>
            <a:endParaRPr lang="pl-PL" smtClean="0"/>
          </a:p>
          <a:p>
            <a:endParaRPr lang="pl-PL" smtClean="0"/>
          </a:p>
          <a:p>
            <a:endParaRPr lang="pl-PL"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Obraz 3" descr="http://img.urodaizdrowie.pl/wp-content/uploads/2011/11/67056.jpg"/>
          <p:cNvPicPr>
            <a:picLocks noChangeAspect="1" noChangeArrowheads="1"/>
          </p:cNvPicPr>
          <p:nvPr/>
        </p:nvPicPr>
        <p:blipFill>
          <a:blip r:embed="rId2"/>
          <a:srcRect/>
          <a:stretch>
            <a:fillRect/>
          </a:stretch>
        </p:blipFill>
        <p:spPr bwMode="auto">
          <a:xfrm>
            <a:off x="539750" y="333375"/>
            <a:ext cx="8207375" cy="5832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ymbol zastępczy zawartości 1"/>
          <p:cNvSpPr>
            <a:spLocks noGrp="1"/>
          </p:cNvSpPr>
          <p:nvPr>
            <p:ph idx="1"/>
          </p:nvPr>
        </p:nvSpPr>
        <p:spPr/>
        <p:txBody>
          <a:bodyPr/>
          <a:lstStyle/>
          <a:p>
            <a:r>
              <a:rPr lang="pl-PL" b="1" smtClean="0">
                <a:solidFill>
                  <a:srgbClr val="C00000"/>
                </a:solidFill>
              </a:rPr>
              <a:t>Kuchnia śląska</a:t>
            </a:r>
            <a:r>
              <a:rPr lang="pl-PL" smtClean="0"/>
              <a:t> spotykana jest coraz częściej na weselach i innych dużych przyjęciach w całej Polsce. Cieszy się ogromną popularnością, gdyż jest bardzo smaczna i zaspokoi nawet najbardziej wybrednego smakosza. Jedni twierdzą, że kuchnia śląska jest tłusta, kaloryczna i niezdrowa, oparta tylko na ziemniakach prawdziwi Ślązacy jednak wiedzą, że te dania powodują, że człowiek jest dobrze pojedzony i zadowolony. Dania kuchni śląskiej są proste i skomplikowane, ale przede wszystkim są pyszne.</a:t>
            </a:r>
          </a:p>
          <a:p>
            <a:endParaRPr lang="pl-PL" smtClean="0"/>
          </a:p>
        </p:txBody>
      </p:sp>
      <p:sp>
        <p:nvSpPr>
          <p:cNvPr id="3" name="Tytuł 2"/>
          <p:cNvSpPr>
            <a:spLocks noGrp="1"/>
          </p:cNvSpPr>
          <p:nvPr>
            <p:ph type="title"/>
          </p:nvPr>
        </p:nvSpPr>
        <p:spPr/>
        <p:txBody>
          <a:bodyPr/>
          <a:lstStyle/>
          <a:p>
            <a:pPr algn="ctr" fontAlgn="auto">
              <a:spcAft>
                <a:spcPts val="0"/>
              </a:spcAft>
              <a:defRPr/>
            </a:pPr>
            <a:r>
              <a:rPr lang="pl-PL" b="1" smtClean="0">
                <a:solidFill>
                  <a:srgbClr val="C00000"/>
                </a:solidFill>
              </a:rPr>
              <a:t>KUCHNIA  ŚLĄSKA</a:t>
            </a:r>
            <a:endParaRPr lang="pl-PL" b="1"/>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ymbol zastępczy tekstu 4"/>
          <p:cNvSpPr>
            <a:spLocks noGrp="1"/>
          </p:cNvSpPr>
          <p:nvPr>
            <p:ph type="body" idx="1"/>
          </p:nvPr>
        </p:nvSpPr>
        <p:spPr>
          <a:xfrm>
            <a:off x="457200" y="1400175"/>
            <a:ext cx="4040188" cy="762000"/>
          </a:xfrm>
        </p:spPr>
        <p:txBody>
          <a:bodyPr/>
          <a:lstStyle/>
          <a:p>
            <a:pPr fontAlgn="auto">
              <a:spcAft>
                <a:spcPts val="0"/>
              </a:spcAft>
              <a:buFont typeface="Wingdings 2"/>
              <a:buNone/>
              <a:defRPr/>
            </a:pPr>
            <a:endParaRPr lang="pl-PL" dirty="0"/>
          </a:p>
        </p:txBody>
      </p:sp>
      <p:sp>
        <p:nvSpPr>
          <p:cNvPr id="8" name="Symbol zastępczy zawartości 7"/>
          <p:cNvSpPr>
            <a:spLocks noGrp="1"/>
          </p:cNvSpPr>
          <p:nvPr>
            <p:ph sz="quarter" idx="4"/>
          </p:nvPr>
        </p:nvSpPr>
        <p:spPr>
          <a:xfrm>
            <a:off x="4649788" y="2201863"/>
            <a:ext cx="4038600" cy="3913187"/>
          </a:xfrm>
        </p:spPr>
        <p:txBody>
          <a:bodyPr>
            <a:normAutofit fontScale="92500"/>
          </a:bodyPr>
          <a:lstStyle/>
          <a:p>
            <a:pPr marL="274320" indent="-274320" fontAlgn="auto">
              <a:spcAft>
                <a:spcPts val="0"/>
              </a:spcAft>
              <a:buFont typeface="Wingdings 2"/>
              <a:buChar char=""/>
              <a:defRPr/>
            </a:pPr>
            <a:r>
              <a:rPr lang="pl-PL" b="1" dirty="0" smtClean="0">
                <a:solidFill>
                  <a:srgbClr val="C00000"/>
                </a:solidFill>
              </a:rPr>
              <a:t>Kuchnia śląska</a:t>
            </a:r>
            <a:r>
              <a:rPr lang="pl-PL" dirty="0" smtClean="0"/>
              <a:t> charakteryzuje się niezwykłym bogactwem potraw ukształtowanych na przestrzeni wielu lat. Dla przeciętnego Polaka Śląsk kojarzony jest głównie z mięsnymi potrawami. Takie przekonanie nie jest do końca prawdziwe. </a:t>
            </a:r>
            <a:endParaRPr lang="pl-PL" dirty="0"/>
          </a:p>
        </p:txBody>
      </p:sp>
      <p:sp>
        <p:nvSpPr>
          <p:cNvPr id="4" name="Tytuł 3"/>
          <p:cNvSpPr>
            <a:spLocks noGrp="1"/>
          </p:cNvSpPr>
          <p:nvPr>
            <p:ph type="title"/>
          </p:nvPr>
        </p:nvSpPr>
        <p:spPr/>
        <p:txBody>
          <a:bodyPr/>
          <a:lstStyle/>
          <a:p>
            <a:pPr algn="ctr" fontAlgn="auto">
              <a:spcAft>
                <a:spcPts val="0"/>
              </a:spcAft>
              <a:defRPr/>
            </a:pPr>
            <a:r>
              <a:rPr lang="pl-PL" b="1" dirty="0" smtClean="0">
                <a:solidFill>
                  <a:srgbClr val="C00000"/>
                </a:solidFill>
              </a:rPr>
              <a:t>KUCHNIA  ŚLĄSKA</a:t>
            </a:r>
            <a:endParaRPr lang="pl-PL" b="1" dirty="0"/>
          </a:p>
        </p:txBody>
      </p:sp>
      <p:sp>
        <p:nvSpPr>
          <p:cNvPr id="7" name="Symbol zastępczy tekstu 6"/>
          <p:cNvSpPr>
            <a:spLocks noGrp="1"/>
          </p:cNvSpPr>
          <p:nvPr>
            <p:ph type="body" idx="3"/>
          </p:nvPr>
        </p:nvSpPr>
        <p:spPr>
          <a:xfrm>
            <a:off x="4648200" y="1400175"/>
            <a:ext cx="4040188" cy="762000"/>
          </a:xfrm>
        </p:spPr>
        <p:txBody>
          <a:bodyPr/>
          <a:lstStyle/>
          <a:p>
            <a:pPr fontAlgn="auto">
              <a:spcAft>
                <a:spcPts val="0"/>
              </a:spcAft>
              <a:buFont typeface="Wingdings 2"/>
              <a:buNone/>
              <a:defRPr/>
            </a:pPr>
            <a:endParaRPr lang="pl-PL" dirty="0"/>
          </a:p>
        </p:txBody>
      </p:sp>
      <p:pic>
        <p:nvPicPr>
          <p:cNvPr id="33797" name="Symbol zastępczy zawartości 8" descr="http://img.urodaizdrowie.pl/wp-content/uploads/2011/11/Ka.jpg"/>
          <p:cNvPicPr>
            <a:picLocks noGrp="1"/>
          </p:cNvPicPr>
          <p:nvPr>
            <p:ph sz="half" idx="2"/>
          </p:nvPr>
        </p:nvPicPr>
        <p:blipFill>
          <a:blip r:embed="rId2"/>
          <a:srcRect/>
          <a:stretch>
            <a:fillRect/>
          </a:stretch>
        </p:blipFill>
        <p:spPr>
          <a:xfrm>
            <a:off x="539750" y="2420938"/>
            <a:ext cx="3841750" cy="3240087"/>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ytuł 6"/>
          <p:cNvSpPr>
            <a:spLocks noGrp="1"/>
          </p:cNvSpPr>
          <p:nvPr>
            <p:ph type="title"/>
          </p:nvPr>
        </p:nvSpPr>
        <p:spPr/>
        <p:txBody>
          <a:bodyPr/>
          <a:lstStyle/>
          <a:p>
            <a:pPr algn="ctr" fontAlgn="auto">
              <a:spcAft>
                <a:spcPts val="0"/>
              </a:spcAft>
              <a:defRPr/>
            </a:pPr>
            <a:r>
              <a:rPr lang="pl-PL" b="1" smtClean="0">
                <a:solidFill>
                  <a:srgbClr val="C00000"/>
                </a:solidFill>
              </a:rPr>
              <a:t>ZUPY</a:t>
            </a:r>
            <a:endParaRPr lang="pl-PL" b="1">
              <a:solidFill>
                <a:srgbClr val="C00000"/>
              </a:solidFill>
            </a:endParaRPr>
          </a:p>
        </p:txBody>
      </p:sp>
      <p:sp>
        <p:nvSpPr>
          <p:cNvPr id="10" name="Symbol zastępczy zawartości 9"/>
          <p:cNvSpPr>
            <a:spLocks noGrp="1"/>
          </p:cNvSpPr>
          <p:nvPr>
            <p:ph sz="half" idx="2"/>
          </p:nvPr>
        </p:nvSpPr>
        <p:spPr>
          <a:xfrm>
            <a:off x="4648200" y="1524000"/>
            <a:ext cx="4059238" cy="4572000"/>
          </a:xfrm>
        </p:spPr>
        <p:txBody>
          <a:bodyPr>
            <a:normAutofit fontScale="70000" lnSpcReduction="20000"/>
          </a:bodyPr>
          <a:lstStyle/>
          <a:p>
            <a:pPr marL="274320" indent="-274320" fontAlgn="auto">
              <a:spcAft>
                <a:spcPts val="0"/>
              </a:spcAft>
              <a:buFont typeface="Wingdings 2"/>
              <a:buChar char=""/>
              <a:defRPr/>
            </a:pPr>
            <a:r>
              <a:rPr lang="pl-PL" dirty="0" smtClean="0"/>
              <a:t>Jako że w dawnych czasach jedzenie było, nie oszukując się, dość cennym towarem, aby zaoszczędzić, często rozdrabniano rożne jedzenie, eksperymentując ze smakiem. </a:t>
            </a:r>
          </a:p>
          <a:p>
            <a:pPr marL="274320" indent="-274320" fontAlgn="auto">
              <a:spcAft>
                <a:spcPts val="0"/>
              </a:spcAft>
              <a:buFont typeface="Wingdings 2"/>
              <a:buChar char=""/>
              <a:defRPr/>
            </a:pPr>
            <a:r>
              <a:rPr lang="pl-PL" dirty="0" smtClean="0"/>
              <a:t>W taki sposób powstała na przykład </a:t>
            </a:r>
            <a:r>
              <a:rPr lang="pl-PL" sz="2900" b="1" dirty="0" err="1" smtClean="0">
                <a:solidFill>
                  <a:srgbClr val="C00000"/>
                </a:solidFill>
              </a:rPr>
              <a:t>wodzionka</a:t>
            </a:r>
            <a:r>
              <a:rPr lang="pl-PL" sz="2900" dirty="0" smtClean="0">
                <a:solidFill>
                  <a:srgbClr val="C00000"/>
                </a:solidFill>
              </a:rPr>
              <a:t>,</a:t>
            </a:r>
            <a:r>
              <a:rPr lang="pl-PL" dirty="0" smtClean="0"/>
              <a:t> którą można otrzymać, mieszając rozdrobniony chleb, wodę oraz duże ilości tłuszczu zwierzęcego. </a:t>
            </a:r>
          </a:p>
          <a:p>
            <a:pPr marL="274320" indent="-274320" fontAlgn="auto">
              <a:spcAft>
                <a:spcPts val="0"/>
              </a:spcAft>
              <a:buFont typeface="Wingdings 2"/>
              <a:buChar char=""/>
              <a:defRPr/>
            </a:pPr>
            <a:r>
              <a:rPr lang="pl-PL" dirty="0" smtClean="0"/>
              <a:t>Na królewskim stole takiej potrawy by nie podaną, ale w tradycyjnym gospodarstwie domowym – dlaczego nie? </a:t>
            </a:r>
          </a:p>
          <a:p>
            <a:pPr marL="274320" indent="-274320" fontAlgn="auto">
              <a:spcAft>
                <a:spcPts val="0"/>
              </a:spcAft>
              <a:buFont typeface="Wingdings 2"/>
              <a:buChar char=""/>
              <a:defRPr/>
            </a:pPr>
            <a:r>
              <a:rPr lang="pl-PL" dirty="0" smtClean="0"/>
              <a:t>Smaczne, szybkie w przyrządzeniu, a co najważniejsze – ze składników łatwo dostępnych.</a:t>
            </a:r>
            <a:br>
              <a:rPr lang="pl-PL" dirty="0" smtClean="0"/>
            </a:br>
            <a:endParaRPr lang="pl-PL" dirty="0"/>
          </a:p>
        </p:txBody>
      </p:sp>
      <p:pic>
        <p:nvPicPr>
          <p:cNvPr id="34819" name="Symbol zastępczy zawartości 10" descr="http://img.urodaizdrowie.pl/wp-content/uploads/2011/11/wo.jpg"/>
          <p:cNvPicPr>
            <a:picLocks noGrp="1"/>
          </p:cNvPicPr>
          <p:nvPr>
            <p:ph sz="half" idx="1"/>
          </p:nvPr>
        </p:nvPicPr>
        <p:blipFill>
          <a:blip r:embed="rId2"/>
          <a:srcRect/>
          <a:stretch>
            <a:fillRect/>
          </a:stretch>
        </p:blipFill>
        <p:spPr>
          <a:xfrm>
            <a:off x="395288" y="2060575"/>
            <a:ext cx="4321175" cy="3013075"/>
          </a:xfr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FFC000"/>
                </a:solidFill>
              </a:rPr>
              <a:t>WODZIONKA  ,</a:t>
            </a:r>
            <a:r>
              <a:rPr lang="pl-PL" b="1" err="1" smtClean="0">
                <a:solidFill>
                  <a:srgbClr val="FFC000"/>
                </a:solidFill>
              </a:rPr>
              <a:t>brotzupa</a:t>
            </a:r>
            <a:endParaRPr lang="pl-PL" b="1">
              <a:solidFill>
                <a:srgbClr val="FFC000"/>
              </a:solidFill>
            </a:endParaRPr>
          </a:p>
        </p:txBody>
      </p:sp>
      <p:sp>
        <p:nvSpPr>
          <p:cNvPr id="4" name="Symbol zastępczy zawartości 3"/>
          <p:cNvSpPr>
            <a:spLocks noGrp="1"/>
          </p:cNvSpPr>
          <p:nvPr>
            <p:ph sz="half" idx="2"/>
          </p:nvPr>
        </p:nvSpPr>
        <p:spPr>
          <a:xfrm>
            <a:off x="4648200" y="1524000"/>
            <a:ext cx="4059238" cy="4572000"/>
          </a:xfrm>
        </p:spPr>
        <p:txBody>
          <a:bodyPr>
            <a:normAutofit fontScale="70000" lnSpcReduction="20000"/>
          </a:bodyPr>
          <a:lstStyle/>
          <a:p>
            <a:pPr marL="274320" indent="-274320" fontAlgn="auto">
              <a:spcAft>
                <a:spcPts val="0"/>
              </a:spcAft>
              <a:buFont typeface="Wingdings 2"/>
              <a:buChar char=""/>
              <a:defRPr/>
            </a:pPr>
            <a:r>
              <a:rPr lang="pl-PL" b="1" i="1" dirty="0" smtClean="0"/>
              <a:t>Składniki:</a:t>
            </a:r>
            <a:br>
              <a:rPr lang="pl-PL" b="1" i="1" dirty="0" smtClean="0"/>
            </a:br>
            <a:r>
              <a:rPr lang="pl-PL" i="1" dirty="0" smtClean="0"/>
              <a:t>- 4 duże kromki kilkudniowego suchego chleba</a:t>
            </a:r>
            <a:br>
              <a:rPr lang="pl-PL" i="1" dirty="0" smtClean="0"/>
            </a:br>
            <a:r>
              <a:rPr lang="pl-PL" i="1" dirty="0" smtClean="0"/>
              <a:t>- 4 ząbki czosnku</a:t>
            </a:r>
            <a:br>
              <a:rPr lang="pl-PL" i="1" dirty="0" smtClean="0"/>
            </a:br>
            <a:r>
              <a:rPr lang="pl-PL" i="1" dirty="0" smtClean="0"/>
              <a:t>- 2 łyżki masła (lub smalcu)</a:t>
            </a:r>
            <a:br>
              <a:rPr lang="pl-PL" i="1" dirty="0" smtClean="0"/>
            </a:br>
            <a:r>
              <a:rPr lang="pl-PL" i="1" dirty="0" smtClean="0"/>
              <a:t>- sól</a:t>
            </a:r>
            <a:br>
              <a:rPr lang="pl-PL" i="1" dirty="0" smtClean="0"/>
            </a:br>
            <a:r>
              <a:rPr lang="pl-PL" i="1" dirty="0" smtClean="0"/>
              <a:t>- przyprawa do zup, sosów, sałatek</a:t>
            </a:r>
          </a:p>
          <a:p>
            <a:pPr marL="274320" indent="-274320" fontAlgn="auto">
              <a:spcAft>
                <a:spcPts val="0"/>
              </a:spcAft>
              <a:buFont typeface="Wingdings 2"/>
              <a:buChar char=""/>
              <a:defRPr/>
            </a:pPr>
            <a:r>
              <a:rPr lang="pl-PL" i="1" dirty="0" smtClean="0"/>
              <a:t/>
            </a:r>
            <a:br>
              <a:rPr lang="pl-PL" i="1" dirty="0" smtClean="0"/>
            </a:br>
            <a:r>
              <a:rPr lang="pl-PL" b="1" dirty="0" smtClean="0"/>
              <a:t>Przygotowanie:</a:t>
            </a:r>
            <a:br>
              <a:rPr lang="pl-PL" b="1" dirty="0" smtClean="0"/>
            </a:br>
            <a:r>
              <a:rPr lang="pl-PL" dirty="0" smtClean="0"/>
              <a:t>Zagotować w garnku litr wody. Ząbki czosnku zmiażdżyć i zmieszać z solą. Chleb pokroić w kostkę. Czosnek i chleb rozdzielić do czterech talerzy, zalać wrzątkiem, dodać odrobinę tłuszczu, doprawić przyprawą do zup. Podawać. Zupę można podawać także z kartoflami i przesmażoną cebulą.</a:t>
            </a:r>
          </a:p>
          <a:p>
            <a:pPr marL="274320" indent="-274320" fontAlgn="auto">
              <a:spcAft>
                <a:spcPts val="0"/>
              </a:spcAft>
              <a:buFont typeface="Wingdings 2"/>
              <a:buNone/>
              <a:defRPr/>
            </a:pPr>
            <a:endParaRPr lang="pl-PL" dirty="0" smtClean="0"/>
          </a:p>
        </p:txBody>
      </p:sp>
      <p:pic>
        <p:nvPicPr>
          <p:cNvPr id="35843" name="Symbol zastępczy zawartości 10" descr="http://img.urodaizdrowie.pl/wp-content/uploads/2011/11/wo.jpg"/>
          <p:cNvPicPr>
            <a:picLocks noGrp="1"/>
          </p:cNvPicPr>
          <p:nvPr>
            <p:ph sz="half" idx="1"/>
          </p:nvPr>
        </p:nvPicPr>
        <p:blipFill>
          <a:blip r:embed="rId2"/>
          <a:srcRect/>
          <a:stretch>
            <a:fillRect/>
          </a:stretch>
        </p:blipFill>
        <p:spPr>
          <a:xfrm>
            <a:off x="323850" y="2060575"/>
            <a:ext cx="4248150" cy="3013075"/>
          </a:xfr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p:cNvSpPr>
            <a:spLocks noGrp="1"/>
          </p:cNvSpPr>
          <p:nvPr>
            <p:ph type="title"/>
          </p:nvPr>
        </p:nvSpPr>
        <p:spPr/>
        <p:txBody>
          <a:bodyPr/>
          <a:lstStyle/>
          <a:p>
            <a:pPr algn="ctr" fontAlgn="auto">
              <a:spcAft>
                <a:spcPts val="0"/>
              </a:spcAft>
              <a:defRPr/>
            </a:pPr>
            <a:r>
              <a:rPr lang="pl-PL" b="1" smtClean="0">
                <a:solidFill>
                  <a:srgbClr val="FFC000"/>
                </a:solidFill>
              </a:rPr>
              <a:t>WODZIONKA</a:t>
            </a:r>
            <a:endParaRPr lang="pl-PL"/>
          </a:p>
        </p:txBody>
      </p:sp>
      <p:pic>
        <p:nvPicPr>
          <p:cNvPr id="36866" name="Obraz 5" descr="http://2.bp.blogspot.com/-ql4hz0RMwbE/UtBGVLQAYLI/AAAAAAAAKQw/_beXuwdPXfY/s1600/DSC02580.JPG"/>
          <p:cNvPicPr>
            <a:picLocks noChangeAspect="1" noChangeArrowheads="1"/>
          </p:cNvPicPr>
          <p:nvPr/>
        </p:nvPicPr>
        <p:blipFill>
          <a:blip r:embed="rId2"/>
          <a:srcRect/>
          <a:stretch>
            <a:fillRect/>
          </a:stretch>
        </p:blipFill>
        <p:spPr bwMode="auto">
          <a:xfrm>
            <a:off x="1476375" y="1644650"/>
            <a:ext cx="5759450" cy="44370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FFC000"/>
                </a:solidFill>
              </a:rPr>
              <a:t>ŻUR  ŚLĄSKI</a:t>
            </a:r>
            <a:endParaRPr lang="pl-PL" b="1">
              <a:solidFill>
                <a:srgbClr val="FFC000"/>
              </a:solidFill>
            </a:endParaRPr>
          </a:p>
        </p:txBody>
      </p:sp>
      <p:sp>
        <p:nvSpPr>
          <p:cNvPr id="4" name="Symbol zastępczy zawartości 3"/>
          <p:cNvSpPr>
            <a:spLocks noGrp="1"/>
          </p:cNvSpPr>
          <p:nvPr>
            <p:ph sz="half" idx="2"/>
          </p:nvPr>
        </p:nvSpPr>
        <p:spPr>
          <a:xfrm>
            <a:off x="4648200" y="1524000"/>
            <a:ext cx="4059238" cy="4572000"/>
          </a:xfrm>
        </p:spPr>
        <p:txBody>
          <a:bodyPr>
            <a:normAutofit fontScale="85000" lnSpcReduction="20000"/>
          </a:bodyPr>
          <a:lstStyle/>
          <a:p>
            <a:pPr marL="274320" indent="-274320" fontAlgn="auto">
              <a:spcAft>
                <a:spcPts val="0"/>
              </a:spcAft>
              <a:buFont typeface="Wingdings 2"/>
              <a:buChar char=""/>
              <a:defRPr/>
            </a:pPr>
            <a:r>
              <a:rPr lang="pl-PL" dirty="0" smtClean="0"/>
              <a:t>To tzw. zupa  mączna</a:t>
            </a:r>
          </a:p>
          <a:p>
            <a:pPr marL="274320" indent="-274320" fontAlgn="auto">
              <a:spcAft>
                <a:spcPts val="0"/>
              </a:spcAft>
              <a:buFont typeface="Wingdings 2"/>
              <a:buChar char=""/>
              <a:defRPr/>
            </a:pPr>
            <a:r>
              <a:rPr lang="pl-PL" dirty="0" smtClean="0"/>
              <a:t>Przygotowywany jest na bazie zakwasu żytniego.  Ma lekko kwaśny smak.</a:t>
            </a:r>
          </a:p>
          <a:p>
            <a:pPr marL="274320" indent="-274320" fontAlgn="auto">
              <a:spcAft>
                <a:spcPts val="0"/>
              </a:spcAft>
              <a:buFont typeface="Wingdings 2"/>
              <a:buChar char=""/>
              <a:defRPr/>
            </a:pPr>
            <a:r>
              <a:rPr lang="pl-PL" dirty="0" smtClean="0"/>
              <a:t>Gotowany jest na białej kiełbasie, ale też różnego rodzaju wędzonkach.</a:t>
            </a:r>
          </a:p>
          <a:p>
            <a:pPr marL="274320" indent="-274320" fontAlgn="auto">
              <a:spcAft>
                <a:spcPts val="0"/>
              </a:spcAft>
              <a:buFont typeface="Wingdings 2"/>
              <a:buChar char=""/>
              <a:defRPr/>
            </a:pPr>
            <a:r>
              <a:rPr lang="pl-PL" dirty="0" smtClean="0"/>
              <a:t>Najczęściej podawany jest z osobno ugotowanymi ziemniakami okraszonymi stopioną słoniną lub boczkiem, kiełbasą. Znana jest odmiana, do której dodaje się pokrojone gotowane jajko.</a:t>
            </a:r>
          </a:p>
          <a:p>
            <a:pPr marL="274320" indent="-274320" fontAlgn="auto">
              <a:spcAft>
                <a:spcPts val="0"/>
              </a:spcAft>
              <a:buFont typeface="Wingdings 2"/>
              <a:buChar char=""/>
              <a:defRPr/>
            </a:pPr>
            <a:endParaRPr lang="pl-PL" dirty="0"/>
          </a:p>
        </p:txBody>
      </p:sp>
      <p:pic>
        <p:nvPicPr>
          <p:cNvPr id="37891" name="Symbol zastępczy zawartości 4" descr="http://img.urodaizdrowie.pl/wp-content/uploads/2011/11/c5bcurek-3-post.jpg"/>
          <p:cNvPicPr>
            <a:picLocks noGrp="1"/>
          </p:cNvPicPr>
          <p:nvPr>
            <p:ph sz="half" idx="1"/>
          </p:nvPr>
        </p:nvPicPr>
        <p:blipFill>
          <a:blip r:embed="rId2"/>
          <a:srcRect/>
          <a:stretch>
            <a:fillRect/>
          </a:stretch>
        </p:blipFill>
        <p:spPr>
          <a:xfrm>
            <a:off x="539750" y="1916113"/>
            <a:ext cx="4062413" cy="3097212"/>
          </a:xfr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p:cNvSpPr>
            <a:spLocks noGrp="1"/>
          </p:cNvSpPr>
          <p:nvPr>
            <p:ph type="title"/>
          </p:nvPr>
        </p:nvSpPr>
        <p:spPr/>
        <p:txBody>
          <a:bodyPr/>
          <a:lstStyle/>
          <a:p>
            <a:pPr algn="ctr" fontAlgn="auto">
              <a:spcAft>
                <a:spcPts val="0"/>
              </a:spcAft>
              <a:defRPr/>
            </a:pPr>
            <a:r>
              <a:rPr lang="pl-PL" b="1" smtClean="0">
                <a:solidFill>
                  <a:srgbClr val="FFC000"/>
                </a:solidFill>
              </a:rPr>
              <a:t>ŻUR  ŚLĄSKI</a:t>
            </a:r>
            <a:endParaRPr lang="pl-PL"/>
          </a:p>
        </p:txBody>
      </p:sp>
      <p:pic>
        <p:nvPicPr>
          <p:cNvPr id="38914" name="Obraz 5" descr="https://lh4.googleusercontent.com/-OgLTbukUhsk/TXaVgOCtotI/AAAAAAAAAMs/gDQ2kestjSg/s400/DSC06236.JPG">
            <a:hlinkClick r:id="rId2"/>
          </p:cNvPr>
          <p:cNvPicPr>
            <a:picLocks noChangeAspect="1" noChangeArrowheads="1"/>
          </p:cNvPicPr>
          <p:nvPr/>
        </p:nvPicPr>
        <p:blipFill>
          <a:blip r:embed="rId3"/>
          <a:srcRect/>
          <a:stretch>
            <a:fillRect/>
          </a:stretch>
        </p:blipFill>
        <p:spPr bwMode="auto">
          <a:xfrm>
            <a:off x="2265363" y="3068638"/>
            <a:ext cx="4791075" cy="3214687"/>
          </a:xfrm>
          <a:prstGeom prst="rect">
            <a:avLst/>
          </a:prstGeom>
          <a:noFill/>
          <a:ln w="9525">
            <a:noFill/>
            <a:miter lim="800000"/>
            <a:headEnd/>
            <a:tailEnd/>
          </a:ln>
        </p:spPr>
      </p:pic>
      <p:sp>
        <p:nvSpPr>
          <p:cNvPr id="38915" name="Prostokąt 6"/>
          <p:cNvSpPr>
            <a:spLocks noChangeArrowheads="1"/>
          </p:cNvSpPr>
          <p:nvPr/>
        </p:nvSpPr>
        <p:spPr bwMode="auto">
          <a:xfrm>
            <a:off x="2286000" y="1341438"/>
            <a:ext cx="4572000" cy="1754187"/>
          </a:xfrm>
          <a:prstGeom prst="rect">
            <a:avLst/>
          </a:prstGeom>
          <a:noFill/>
          <a:ln w="9525">
            <a:noFill/>
            <a:miter lim="800000"/>
            <a:headEnd/>
            <a:tailEnd/>
          </a:ln>
        </p:spPr>
        <p:txBody>
          <a:bodyPr>
            <a:spAutoFit/>
          </a:bodyPr>
          <a:lstStyle/>
          <a:p>
            <a:pPr algn="just"/>
            <a:r>
              <a:rPr lang="pl-PL">
                <a:latin typeface="Constantia" pitchFamily="18" charset="0"/>
              </a:rPr>
              <a:t>Żur w górniczych rodzinach był podstawą, dawał siłę górnikom, to on regenerował siły po ciężkich szychtach. </a:t>
            </a:r>
          </a:p>
          <a:p>
            <a:pPr algn="just"/>
            <a:r>
              <a:rPr lang="pl-PL">
                <a:latin typeface="Constantia" pitchFamily="18" charset="0"/>
              </a:rPr>
              <a:t>Żur to był wyraz siły i zdrowia. Często mówiło sie "jedz żur a będziesz silny i zdrowy jak tur"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FFC000"/>
                </a:solidFill>
              </a:rPr>
              <a:t>ZUPA Z KALAREPY</a:t>
            </a:r>
            <a:endParaRPr lang="pl-PL" b="1">
              <a:solidFill>
                <a:srgbClr val="FFC000"/>
              </a:solidFill>
            </a:endParaRPr>
          </a:p>
        </p:txBody>
      </p:sp>
      <p:sp>
        <p:nvSpPr>
          <p:cNvPr id="4" name="Symbol zastępczy zawartości 3"/>
          <p:cNvSpPr>
            <a:spLocks noGrp="1"/>
          </p:cNvSpPr>
          <p:nvPr>
            <p:ph sz="half" idx="2"/>
          </p:nvPr>
        </p:nvSpPr>
        <p:spPr>
          <a:xfrm>
            <a:off x="4648200" y="1524000"/>
            <a:ext cx="4059238" cy="4572000"/>
          </a:xfrm>
        </p:spPr>
        <p:txBody>
          <a:bodyPr>
            <a:normAutofit fontScale="55000" lnSpcReduction="20000"/>
          </a:bodyPr>
          <a:lstStyle/>
          <a:p>
            <a:pPr marL="274320" indent="-274320" fontAlgn="auto">
              <a:spcAft>
                <a:spcPts val="0"/>
              </a:spcAft>
              <a:buFont typeface="Wingdings 2"/>
              <a:buChar char=""/>
              <a:defRPr/>
            </a:pPr>
            <a:r>
              <a:rPr lang="pl-PL" b="1" i="1" u="sng" dirty="0" smtClean="0"/>
              <a:t>Składniki:</a:t>
            </a:r>
            <a:r>
              <a:rPr lang="pl-PL" b="1" i="1" dirty="0" smtClean="0"/>
              <a:t/>
            </a:r>
            <a:br>
              <a:rPr lang="pl-PL" b="1" i="1" dirty="0" smtClean="0"/>
            </a:br>
            <a:r>
              <a:rPr lang="pl-PL" i="1" dirty="0" smtClean="0"/>
              <a:t>- 4 młode kalarepki</a:t>
            </a:r>
            <a:br>
              <a:rPr lang="pl-PL" i="1" dirty="0" smtClean="0"/>
            </a:br>
            <a:r>
              <a:rPr lang="pl-PL" i="1" dirty="0" smtClean="0"/>
              <a:t>- 2 cebule</a:t>
            </a:r>
            <a:br>
              <a:rPr lang="pl-PL" i="1" dirty="0" smtClean="0"/>
            </a:br>
            <a:r>
              <a:rPr lang="pl-PL" i="1" dirty="0" smtClean="0"/>
              <a:t>- 6 łyżek posiekanego koperku</a:t>
            </a:r>
            <a:endParaRPr lang="pl-PL" dirty="0" smtClean="0"/>
          </a:p>
          <a:p>
            <a:pPr marL="274320" indent="-274320" fontAlgn="auto">
              <a:spcAft>
                <a:spcPts val="0"/>
              </a:spcAft>
              <a:buFont typeface="Wingdings 2"/>
              <a:buNone/>
              <a:defRPr/>
            </a:pPr>
            <a:r>
              <a:rPr lang="pl-PL" i="1" dirty="0" smtClean="0"/>
              <a:t>       - kawałek kapusty białej</a:t>
            </a:r>
            <a:br>
              <a:rPr lang="pl-PL" i="1" dirty="0" smtClean="0"/>
            </a:br>
            <a:r>
              <a:rPr lang="pl-PL" i="1" dirty="0" smtClean="0"/>
              <a:t>- 1,5 l bulionu warzywnego</a:t>
            </a:r>
            <a:br>
              <a:rPr lang="pl-PL" i="1" dirty="0" smtClean="0"/>
            </a:br>
            <a:r>
              <a:rPr lang="pl-PL" i="1" dirty="0" smtClean="0"/>
              <a:t>- 1-2 łyżki kwaśnej Śmietany</a:t>
            </a:r>
            <a:br>
              <a:rPr lang="pl-PL" i="1" dirty="0" smtClean="0"/>
            </a:br>
            <a:r>
              <a:rPr lang="pl-PL" i="1" dirty="0" smtClean="0"/>
              <a:t>- 1 łyżka masła</a:t>
            </a:r>
            <a:br>
              <a:rPr lang="pl-PL" i="1" dirty="0" smtClean="0"/>
            </a:br>
            <a:r>
              <a:rPr lang="pl-PL" i="1" dirty="0" smtClean="0"/>
              <a:t>- 1 łyżka mąki</a:t>
            </a:r>
            <a:br>
              <a:rPr lang="pl-PL" i="1" dirty="0" smtClean="0"/>
            </a:br>
            <a:r>
              <a:rPr lang="pl-PL" i="1" dirty="0" smtClean="0"/>
              <a:t>- masło do smażenia</a:t>
            </a:r>
            <a:br>
              <a:rPr lang="pl-PL" i="1" dirty="0" smtClean="0"/>
            </a:br>
            <a:r>
              <a:rPr lang="pl-PL" i="1" dirty="0" smtClean="0"/>
              <a:t>- sól</a:t>
            </a:r>
            <a:br>
              <a:rPr lang="pl-PL" i="1" dirty="0" smtClean="0"/>
            </a:br>
            <a:r>
              <a:rPr lang="pl-PL" i="1" dirty="0" smtClean="0"/>
              <a:t>- pieprz</a:t>
            </a:r>
          </a:p>
          <a:p>
            <a:pPr marL="274320" indent="-274320" fontAlgn="auto">
              <a:spcAft>
                <a:spcPts val="0"/>
              </a:spcAft>
              <a:buFont typeface="Wingdings 2"/>
              <a:buNone/>
              <a:defRPr/>
            </a:pPr>
            <a:r>
              <a:rPr lang="pl-PL" i="1" dirty="0" smtClean="0"/>
              <a:t/>
            </a:r>
            <a:br>
              <a:rPr lang="pl-PL" i="1" dirty="0" smtClean="0"/>
            </a:br>
            <a:r>
              <a:rPr lang="pl-PL" b="1" u="sng" dirty="0" smtClean="0"/>
              <a:t>Przygotowanie:</a:t>
            </a:r>
            <a:r>
              <a:rPr lang="pl-PL" b="1" dirty="0" smtClean="0"/>
              <a:t/>
            </a:r>
            <a:br>
              <a:rPr lang="pl-PL" b="1" dirty="0" smtClean="0"/>
            </a:br>
            <a:r>
              <a:rPr lang="pl-PL" dirty="0" smtClean="0"/>
              <a:t>Młode kalarepki i kapustę pokroić w słupki, cebulę posiekać. Rozgrzać masło w garnku o grubym dnie, wrzucić cebulę i kalarepki, skropić odrobiną bulionu i dusić. Kiedy płyn wyparuje, dodać jeszcze kilka łyżek. Czynność tę powtarzać trzy, cztery razy. Dolać resztę bulionu i gotować. W misce utrzeć masło, mąkę i śmietanę na pulchną masę. Do zupy pod koniec gotowania dodać koperek i mąkę roztartą z masłem i śmietaną. Posypać solą i pieprzem.</a:t>
            </a:r>
          </a:p>
          <a:p>
            <a:pPr marL="274320" indent="-274320" fontAlgn="auto">
              <a:spcAft>
                <a:spcPts val="0"/>
              </a:spcAft>
              <a:buFont typeface="Wingdings 2"/>
              <a:buChar char=""/>
              <a:defRPr/>
            </a:pPr>
            <a:endParaRPr lang="pl-PL" dirty="0" smtClean="0"/>
          </a:p>
          <a:p>
            <a:pPr marL="274320" indent="-274320" fontAlgn="auto">
              <a:spcAft>
                <a:spcPts val="0"/>
              </a:spcAft>
              <a:buFont typeface="Wingdings 2"/>
              <a:buChar char=""/>
              <a:defRPr/>
            </a:pPr>
            <a:endParaRPr lang="pl-PL" dirty="0"/>
          </a:p>
        </p:txBody>
      </p:sp>
      <p:pic>
        <p:nvPicPr>
          <p:cNvPr id="39939" name="Symbol zastępczy zawartości 4" descr="http://img.urodaizdrowie.pl/wp-content/uploads/2011/11/z.jpg">
            <a:hlinkClick r:id="rId2" tooltip="&quot;&quot;"/>
          </p:cNvPr>
          <p:cNvPicPr>
            <a:picLocks noGrp="1"/>
          </p:cNvPicPr>
          <p:nvPr>
            <p:ph sz="half" idx="1"/>
          </p:nvPr>
        </p:nvPicPr>
        <p:blipFill>
          <a:blip r:embed="rId3"/>
          <a:srcRect/>
          <a:stretch>
            <a:fillRect/>
          </a:stretch>
        </p:blipFill>
        <p:spPr>
          <a:xfrm>
            <a:off x="581025" y="1989138"/>
            <a:ext cx="3990975" cy="3078162"/>
          </a:xfrm>
        </p:spPr>
      </p:pic>
      <p:sp>
        <p:nvSpPr>
          <p:cNvPr id="39940" name="Prostokąt 5"/>
          <p:cNvSpPr>
            <a:spLocks noChangeArrowheads="1"/>
          </p:cNvSpPr>
          <p:nvPr/>
        </p:nvSpPr>
        <p:spPr bwMode="auto">
          <a:xfrm>
            <a:off x="250825" y="5373688"/>
            <a:ext cx="4572000" cy="646112"/>
          </a:xfrm>
          <a:prstGeom prst="rect">
            <a:avLst/>
          </a:prstGeom>
          <a:noFill/>
          <a:ln w="9525">
            <a:noFill/>
            <a:miter lim="800000"/>
            <a:headEnd/>
            <a:tailEnd/>
          </a:ln>
        </p:spPr>
        <p:txBody>
          <a:bodyPr>
            <a:spAutoFit/>
          </a:bodyPr>
          <a:lstStyle/>
          <a:p>
            <a:r>
              <a:rPr lang="pl-PL">
                <a:latin typeface="Constantia" pitchFamily="18" charset="0"/>
              </a:rPr>
              <a:t>Śląsk to jedyny bodaj region w Polsce, gdzie gotuje się zupę z kalarepy.</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err="1" smtClean="0">
                <a:solidFill>
                  <a:srgbClr val="FFC000"/>
                </a:solidFill>
              </a:rPr>
              <a:t>Nudelzupa</a:t>
            </a:r>
            <a:r>
              <a:rPr lang="pl-PL" b="1" smtClean="0">
                <a:solidFill>
                  <a:srgbClr val="FFC000"/>
                </a:solidFill>
              </a:rPr>
              <a:t> - rosół</a:t>
            </a:r>
            <a:endParaRPr lang="pl-PL" b="1">
              <a:solidFill>
                <a:srgbClr val="FFC000"/>
              </a:solidFill>
            </a:endParaRPr>
          </a:p>
        </p:txBody>
      </p:sp>
      <p:pic>
        <p:nvPicPr>
          <p:cNvPr id="40962" name="Obraz 4" descr="http://1.bp.blogspot.com/-CxoRQDtH-Jg/UtBGNI809MI/AAAAAAAAKQo/co_zq5_QiDY/s1600/DSC017911.JPG"/>
          <p:cNvPicPr>
            <a:picLocks noChangeAspect="1" noChangeArrowheads="1"/>
          </p:cNvPicPr>
          <p:nvPr/>
        </p:nvPicPr>
        <p:blipFill>
          <a:blip r:embed="rId2"/>
          <a:srcRect/>
          <a:stretch>
            <a:fillRect/>
          </a:stretch>
        </p:blipFill>
        <p:spPr bwMode="auto">
          <a:xfrm>
            <a:off x="2411413" y="1557338"/>
            <a:ext cx="4152900" cy="4679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C00000"/>
                </a:solidFill>
              </a:rPr>
              <a:t>DANIA  MIĘSNE</a:t>
            </a:r>
            <a:endParaRPr lang="pl-PL" b="1">
              <a:solidFill>
                <a:srgbClr val="C00000"/>
              </a:solidFill>
            </a:endParaRPr>
          </a:p>
        </p:txBody>
      </p:sp>
      <p:sp>
        <p:nvSpPr>
          <p:cNvPr id="41986" name="Symbol zastępczy zawartości 3"/>
          <p:cNvSpPr>
            <a:spLocks noGrp="1"/>
          </p:cNvSpPr>
          <p:nvPr>
            <p:ph sz="half" idx="2"/>
          </p:nvPr>
        </p:nvSpPr>
        <p:spPr>
          <a:xfrm>
            <a:off x="4648200" y="1524000"/>
            <a:ext cx="4059238" cy="4572000"/>
          </a:xfrm>
        </p:spPr>
        <p:txBody>
          <a:bodyPr/>
          <a:lstStyle/>
          <a:p>
            <a:r>
              <a:rPr lang="pl-PL" smtClean="0"/>
              <a:t>Na Śląsku potrawą mięsną regionalną są </a:t>
            </a:r>
            <a:r>
              <a:rPr lang="pl-PL" smtClean="0">
                <a:solidFill>
                  <a:srgbClr val="C00000"/>
                </a:solidFill>
              </a:rPr>
              <a:t>rolady</a:t>
            </a:r>
          </a:p>
        </p:txBody>
      </p:sp>
      <p:pic>
        <p:nvPicPr>
          <p:cNvPr id="41987" name="Symbol zastępczy zawartości 4" descr="http://1.bp.blogspot.com/-7nT-YjboDc0/TffHfEim0-I/AAAAAAAAAdA/Qa3S2NSrwDs/s400/rolady1.jpg">
            <a:hlinkClick r:id="rId2"/>
          </p:cNvPr>
          <p:cNvPicPr>
            <a:picLocks noGrp="1"/>
          </p:cNvPicPr>
          <p:nvPr>
            <p:ph sz="half" idx="1"/>
          </p:nvPr>
        </p:nvPicPr>
        <p:blipFill>
          <a:blip r:embed="rId3"/>
          <a:srcRect/>
          <a:stretch>
            <a:fillRect/>
          </a:stretch>
        </p:blipFill>
        <p:spPr>
          <a:xfrm>
            <a:off x="5076825" y="3248025"/>
            <a:ext cx="3527425" cy="2773363"/>
          </a:xfrm>
        </p:spPr>
      </p:pic>
      <p:pic>
        <p:nvPicPr>
          <p:cNvPr id="41988" name="Symbol zastępczy zawartości 4" descr="http://2.bp.blogspot.com/-Dupyy4fHFsw/TffH1-AGQ9I/AAAAAAAAAdQ/9VhHUtExxSo/s400/DSC02565.JPG"/>
          <p:cNvPicPr>
            <a:picLocks/>
          </p:cNvPicPr>
          <p:nvPr/>
        </p:nvPicPr>
        <p:blipFill>
          <a:blip r:embed="rId4"/>
          <a:srcRect/>
          <a:stretch>
            <a:fillRect/>
          </a:stretch>
        </p:blipFill>
        <p:spPr bwMode="auto">
          <a:xfrm>
            <a:off x="830263" y="1484313"/>
            <a:ext cx="3306762" cy="2232025"/>
          </a:xfrm>
          <a:prstGeom prst="rect">
            <a:avLst/>
          </a:prstGeom>
          <a:noFill/>
          <a:ln w="9525">
            <a:noFill/>
            <a:miter lim="800000"/>
            <a:headEnd/>
            <a:tailEnd/>
          </a:ln>
        </p:spPr>
      </p:pic>
      <p:pic>
        <p:nvPicPr>
          <p:cNvPr id="41989" name="Obraz 7" descr="http://upload.wikimedia.org/wikipedia/commons/thumb/3/31/Rolady_gotowe.jpg/300px-Rolady_gotowe.jpg">
            <a:hlinkClick r:id="rId5"/>
          </p:cNvPr>
          <p:cNvPicPr>
            <a:picLocks noChangeAspect="1" noChangeArrowheads="1"/>
          </p:cNvPicPr>
          <p:nvPr/>
        </p:nvPicPr>
        <p:blipFill>
          <a:blip r:embed="rId6"/>
          <a:srcRect/>
          <a:stretch>
            <a:fillRect/>
          </a:stretch>
        </p:blipFill>
        <p:spPr bwMode="auto">
          <a:xfrm>
            <a:off x="971550" y="3933825"/>
            <a:ext cx="3240088" cy="215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FFC000"/>
                </a:solidFill>
              </a:rPr>
              <a:t>ROLADA  ŚLĄSKA</a:t>
            </a:r>
            <a:endParaRPr lang="pl-PL" b="1">
              <a:solidFill>
                <a:srgbClr val="FFC000"/>
              </a:solidFill>
            </a:endParaRPr>
          </a:p>
        </p:txBody>
      </p:sp>
      <p:sp>
        <p:nvSpPr>
          <p:cNvPr id="43010" name="Symbol zastępczy zawartości 8"/>
          <p:cNvSpPr>
            <a:spLocks noGrp="1"/>
          </p:cNvSpPr>
          <p:nvPr>
            <p:ph sz="half" idx="2"/>
          </p:nvPr>
        </p:nvSpPr>
        <p:spPr>
          <a:xfrm>
            <a:off x="4648200" y="1524000"/>
            <a:ext cx="4059238" cy="4572000"/>
          </a:xfrm>
        </p:spPr>
        <p:txBody>
          <a:bodyPr/>
          <a:lstStyle/>
          <a:p>
            <a:r>
              <a:rPr lang="pl-PL" sz="1400" smtClean="0"/>
              <a:t>Następnie ciasno zwijamy mięso z farszem nadając kształt rulonu. Każdą roladę owijamy białą nitką. Na patelni rozgrzewamy margarynę i obsmażamy rolady. Rolada musi mieć zrumienioną skórkę, nawet lekko przypieczona żeby uzyskać odpowiedni sos. </a:t>
            </a:r>
            <a:br>
              <a:rPr lang="pl-PL" sz="1400" smtClean="0"/>
            </a:br>
            <a:r>
              <a:rPr lang="pl-PL" sz="1400" smtClean="0"/>
              <a:t/>
            </a:r>
            <a:br>
              <a:rPr lang="pl-PL" sz="1400" smtClean="0"/>
            </a:br>
            <a:r>
              <a:rPr lang="pl-PL" sz="1400" smtClean="0"/>
              <a:t>Obsmażone rolady gdy tłuszcz lekko odparuje podlewamy wodą lub bulionem warzywnym. Rolady duszą się ok. 2 godzin i należy je doglądać i uzupełniać odparowany płyn. Na ostatnie 30 minut wkrawamy do sosu czerwoną paprykę, która doda smaku i aromatu.</a:t>
            </a:r>
          </a:p>
          <a:p>
            <a:pPr>
              <a:buFont typeface="Wingdings 2" pitchFamily="18" charset="2"/>
              <a:buNone/>
            </a:pPr>
            <a:r>
              <a:rPr lang="pl-PL" sz="1400" smtClean="0"/>
              <a:t>      </a:t>
            </a:r>
            <a:r>
              <a:rPr lang="pl-PL" sz="1400" b="1" smtClean="0"/>
              <a:t>Po uduszeniu mięso wyjmujemy, przestudzamy i delikatnie zdejmujemy nitkę. Powstały wywar zagęszczamy zawiesiną z mąki i wody a następnie dodajemy do sosu przecedzając przez sitko. Doprawiamy solą i pieprzem w razie potrzeby.</a:t>
            </a:r>
            <a:endParaRPr lang="pl-PL" sz="1400" smtClean="0"/>
          </a:p>
          <a:p>
            <a:endParaRPr lang="pl-PL" sz="1400" smtClean="0"/>
          </a:p>
        </p:txBody>
      </p:sp>
      <p:sp>
        <p:nvSpPr>
          <p:cNvPr id="10" name="Symbol zastępczy zawartości 9"/>
          <p:cNvSpPr>
            <a:spLocks noGrp="1"/>
          </p:cNvSpPr>
          <p:nvPr>
            <p:ph sz="half" idx="1"/>
          </p:nvPr>
        </p:nvSpPr>
        <p:spPr>
          <a:xfrm>
            <a:off x="457200" y="1524000"/>
            <a:ext cx="4059238" cy="4572000"/>
          </a:xfrm>
        </p:spPr>
        <p:txBody>
          <a:bodyPr>
            <a:normAutofit fontScale="55000" lnSpcReduction="20000"/>
          </a:bodyPr>
          <a:lstStyle/>
          <a:p>
            <a:pPr marL="274320" indent="-274320" fontAlgn="auto">
              <a:spcAft>
                <a:spcPts val="0"/>
              </a:spcAft>
              <a:buFont typeface="Wingdings 2"/>
              <a:buChar char=""/>
              <a:defRPr/>
            </a:pPr>
            <a:r>
              <a:rPr lang="pl-PL" sz="2900" dirty="0" smtClean="0"/>
              <a:t>800 g wysokiej wołowiny z udźca</a:t>
            </a:r>
          </a:p>
          <a:p>
            <a:pPr marL="274320" indent="-274320" fontAlgn="auto">
              <a:spcAft>
                <a:spcPts val="0"/>
              </a:spcAft>
              <a:buFont typeface="Wingdings 2"/>
              <a:buChar char=""/>
              <a:defRPr/>
            </a:pPr>
            <a:r>
              <a:rPr lang="pl-PL" sz="2900" dirty="0" smtClean="0"/>
              <a:t>kawałek wędzonego boczku</a:t>
            </a:r>
          </a:p>
          <a:p>
            <a:pPr marL="274320" indent="-274320" fontAlgn="auto">
              <a:spcAft>
                <a:spcPts val="0"/>
              </a:spcAft>
              <a:buFont typeface="Wingdings 2"/>
              <a:buChar char=""/>
              <a:defRPr/>
            </a:pPr>
            <a:r>
              <a:rPr lang="pl-PL" sz="2900" dirty="0" smtClean="0"/>
              <a:t>1 duża cebula</a:t>
            </a:r>
          </a:p>
          <a:p>
            <a:pPr marL="274320" indent="-274320" fontAlgn="auto">
              <a:spcAft>
                <a:spcPts val="0"/>
              </a:spcAft>
              <a:buFont typeface="Wingdings 2"/>
              <a:buChar char=""/>
              <a:defRPr/>
            </a:pPr>
            <a:r>
              <a:rPr lang="pl-PL" sz="2900" dirty="0" smtClean="0"/>
              <a:t>2 ogórki kiszone</a:t>
            </a:r>
          </a:p>
          <a:p>
            <a:pPr marL="274320" indent="-274320" fontAlgn="auto">
              <a:spcAft>
                <a:spcPts val="0"/>
              </a:spcAft>
              <a:buFont typeface="Wingdings 2"/>
              <a:buChar char=""/>
              <a:defRPr/>
            </a:pPr>
            <a:r>
              <a:rPr lang="pl-PL" sz="2900" dirty="0" smtClean="0"/>
              <a:t>3 łyżki musztardy sarepskiej</a:t>
            </a:r>
          </a:p>
          <a:p>
            <a:pPr marL="274320" indent="-274320" fontAlgn="auto">
              <a:spcAft>
                <a:spcPts val="0"/>
              </a:spcAft>
              <a:buFont typeface="Wingdings 2"/>
              <a:buChar char=""/>
              <a:defRPr/>
            </a:pPr>
            <a:r>
              <a:rPr lang="pl-PL" sz="2900" dirty="0" smtClean="0"/>
              <a:t>kostka margaryny</a:t>
            </a:r>
          </a:p>
          <a:p>
            <a:pPr marL="274320" indent="-274320" fontAlgn="auto">
              <a:spcAft>
                <a:spcPts val="0"/>
              </a:spcAft>
              <a:buFont typeface="Wingdings 2"/>
              <a:buChar char=""/>
              <a:defRPr/>
            </a:pPr>
            <a:r>
              <a:rPr lang="pl-PL" sz="2900" dirty="0" smtClean="0"/>
              <a:t>Sól, pieprz</a:t>
            </a:r>
          </a:p>
          <a:p>
            <a:pPr marL="274320" indent="-274320" fontAlgn="auto">
              <a:spcAft>
                <a:spcPts val="0"/>
              </a:spcAft>
              <a:buFont typeface="Wingdings 2"/>
              <a:buChar char=""/>
              <a:defRPr/>
            </a:pPr>
            <a:r>
              <a:rPr lang="pl-PL" sz="2900" dirty="0" smtClean="0"/>
              <a:t>papryka czerwona słodka</a:t>
            </a:r>
          </a:p>
          <a:p>
            <a:pPr marL="274320" indent="-274320" fontAlgn="auto">
              <a:spcAft>
                <a:spcPts val="0"/>
              </a:spcAft>
              <a:buFont typeface="Wingdings 2"/>
              <a:buChar char=""/>
              <a:defRPr/>
            </a:pPr>
            <a:r>
              <a:rPr lang="pl-PL" sz="2900" dirty="0" smtClean="0"/>
              <a:t>3/4 l bulionu lub wody</a:t>
            </a:r>
          </a:p>
          <a:p>
            <a:pPr marL="274320" indent="-274320" fontAlgn="auto">
              <a:spcAft>
                <a:spcPts val="0"/>
              </a:spcAft>
              <a:buFont typeface="Wingdings 2"/>
              <a:buChar char=""/>
              <a:defRPr/>
            </a:pPr>
            <a:r>
              <a:rPr lang="pl-PL" sz="2900" dirty="0" smtClean="0"/>
              <a:t>2 płaskie łyżki mąki</a:t>
            </a:r>
          </a:p>
          <a:p>
            <a:pPr marL="274320" indent="-274320" fontAlgn="auto">
              <a:spcAft>
                <a:spcPts val="0"/>
              </a:spcAft>
              <a:buFont typeface="Wingdings 2"/>
              <a:buNone/>
              <a:defRPr/>
            </a:pPr>
            <a:endParaRPr lang="pl-PL" sz="2900" dirty="0" smtClean="0"/>
          </a:p>
          <a:p>
            <a:pPr marL="274320" indent="-274320" fontAlgn="auto">
              <a:spcAft>
                <a:spcPts val="0"/>
              </a:spcAft>
              <a:buFont typeface="Wingdings 2"/>
              <a:buChar char=""/>
              <a:defRPr/>
            </a:pPr>
            <a:r>
              <a:rPr lang="pl-PL" sz="2900" dirty="0" smtClean="0"/>
              <a:t>Mięso kroimy na płaty w poprzek włókien na grubość ok. 1 </a:t>
            </a:r>
            <a:r>
              <a:rPr lang="pl-PL" sz="2900" dirty="0" err="1" smtClean="0"/>
              <a:t>cm</a:t>
            </a:r>
            <a:r>
              <a:rPr lang="pl-PL" sz="2900" dirty="0" smtClean="0"/>
              <a:t>. Rozbijamy tłuczkiem na cieniutkie płaty. Każdy płat smarujemy musztardą i nakładamy pokrojony w drobną kostkę boczek, ogórki i cebulę. Posypujemy solą, pieprzem i papryka czerwoną.</a:t>
            </a:r>
          </a:p>
          <a:p>
            <a:pPr marL="274320" indent="-274320" fontAlgn="auto">
              <a:spcAft>
                <a:spcPts val="0"/>
              </a:spcAft>
              <a:buFont typeface="Wingdings 2"/>
              <a:buNone/>
              <a:defRPr/>
            </a:pPr>
            <a:endParaRPr lang="pl-PL" dirty="0" smtClean="0"/>
          </a:p>
          <a:p>
            <a:pPr marL="274320" indent="-274320" fontAlgn="auto">
              <a:spcAft>
                <a:spcPts val="0"/>
              </a:spcAft>
              <a:buFont typeface="Wingdings 2"/>
              <a:buChar char=""/>
              <a:defRPr/>
            </a:pPr>
            <a:endParaRPr lang="pl-PL"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pPr algn="ctr" fontAlgn="auto">
              <a:spcAft>
                <a:spcPts val="0"/>
              </a:spcAft>
              <a:defRPr/>
            </a:pPr>
            <a:r>
              <a:rPr lang="pl-PL" b="1" smtClean="0">
                <a:solidFill>
                  <a:srgbClr val="FFC000"/>
                </a:solidFill>
              </a:rPr>
              <a:t>KARMINADLE, czyli kotlety mielone</a:t>
            </a:r>
            <a:endParaRPr lang="pl-PL" b="1">
              <a:solidFill>
                <a:srgbClr val="FFC000"/>
              </a:solidFill>
            </a:endParaRPr>
          </a:p>
        </p:txBody>
      </p:sp>
      <p:sp>
        <p:nvSpPr>
          <p:cNvPr id="4" name="Symbol zastępczy zawartości 3"/>
          <p:cNvSpPr>
            <a:spLocks noGrp="1"/>
          </p:cNvSpPr>
          <p:nvPr>
            <p:ph sz="half" idx="2"/>
          </p:nvPr>
        </p:nvSpPr>
        <p:spPr>
          <a:xfrm>
            <a:off x="4716463" y="1557338"/>
            <a:ext cx="4059237" cy="4572000"/>
          </a:xfrm>
        </p:spPr>
        <p:txBody>
          <a:bodyPr>
            <a:normAutofit fontScale="85000" lnSpcReduction="10000"/>
          </a:bodyPr>
          <a:lstStyle/>
          <a:p>
            <a:pPr marL="274320" indent="-274320" fontAlgn="auto">
              <a:spcAft>
                <a:spcPts val="0"/>
              </a:spcAft>
              <a:buFont typeface="Wingdings 2"/>
              <a:buChar char=""/>
              <a:defRPr/>
            </a:pPr>
            <a:r>
              <a:rPr lang="pl-PL" sz="2400" dirty="0" smtClean="0"/>
              <a:t>Można je robić z czystego zmielonego mięsa wieprzowego lub wieprzowo-wołowego z dodatkiem bułki i jajek, ale można też dodać gotowane jarzyny, grzyby i tak, jak to robi się w niektórych śląskich domach, dodać do niego wymoczone i zmielone śledzie i wtedy mamy do czynienia z tradycyjnym </a:t>
            </a:r>
            <a:r>
              <a:rPr lang="pl-PL" sz="2400" dirty="0" err="1" smtClean="0"/>
              <a:t>karminadlem</a:t>
            </a:r>
            <a:r>
              <a:rPr lang="pl-PL" sz="2400" dirty="0" smtClean="0"/>
              <a:t> górnośląskim.</a:t>
            </a:r>
          </a:p>
          <a:p>
            <a:pPr marL="274320" indent="-274320" fontAlgn="auto">
              <a:spcAft>
                <a:spcPts val="0"/>
              </a:spcAft>
              <a:buFont typeface="Wingdings 2"/>
              <a:buChar char=""/>
              <a:defRPr/>
            </a:pPr>
            <a:r>
              <a:rPr lang="pl-PL" sz="2400" dirty="0" err="1" smtClean="0"/>
              <a:t>Karminadle</a:t>
            </a:r>
            <a:r>
              <a:rPr lang="pl-PL" sz="2400" dirty="0" smtClean="0"/>
              <a:t> można spożywać również na zimno. Pokrojone w plastrach serwuje się w kanapkach z chleba lub bułek.</a:t>
            </a:r>
          </a:p>
          <a:p>
            <a:pPr marL="274320" indent="-274320" fontAlgn="auto">
              <a:spcAft>
                <a:spcPts val="0"/>
              </a:spcAft>
              <a:buFont typeface="Wingdings 2"/>
              <a:buNone/>
              <a:defRPr/>
            </a:pPr>
            <a:endParaRPr lang="pl-PL" sz="2500" b="1" dirty="0" smtClean="0"/>
          </a:p>
          <a:p>
            <a:pPr marL="274320" indent="-274320" fontAlgn="auto">
              <a:spcAft>
                <a:spcPts val="0"/>
              </a:spcAft>
              <a:buFont typeface="Wingdings 2"/>
              <a:buNone/>
              <a:defRPr/>
            </a:pPr>
            <a:endParaRPr lang="pl-PL" sz="2900" dirty="0" smtClean="0"/>
          </a:p>
          <a:p>
            <a:pPr marL="274320" indent="-274320" fontAlgn="auto">
              <a:spcAft>
                <a:spcPts val="0"/>
              </a:spcAft>
              <a:buFont typeface="Wingdings 2"/>
              <a:buChar char=""/>
              <a:defRPr/>
            </a:pPr>
            <a:endParaRPr lang="pl-PL" sz="5600" dirty="0" smtClean="0"/>
          </a:p>
          <a:p>
            <a:pPr marL="274320" indent="-274320" fontAlgn="auto">
              <a:spcAft>
                <a:spcPts val="0"/>
              </a:spcAft>
              <a:buFont typeface="Wingdings 2"/>
              <a:buChar char=""/>
              <a:defRPr/>
            </a:pPr>
            <a:endParaRPr lang="pl-PL" sz="5600" dirty="0"/>
          </a:p>
        </p:txBody>
      </p:sp>
      <p:pic>
        <p:nvPicPr>
          <p:cNvPr id="44035" name="Symbol zastępczy zawartości 5" descr="http://4.bp.blogspot.com/-seoa3OXf8Yw/Tr7RewDsQzI/AAAAAAAAA14/t6NbGxIPvaM/s640/DSC02743.JPG"/>
          <p:cNvPicPr>
            <a:picLocks noGrp="1"/>
          </p:cNvPicPr>
          <p:nvPr>
            <p:ph sz="half" idx="1"/>
          </p:nvPr>
        </p:nvPicPr>
        <p:blipFill>
          <a:blip r:embed="rId2"/>
          <a:srcRect/>
          <a:stretch>
            <a:fillRect/>
          </a:stretch>
        </p:blipFill>
        <p:spPr>
          <a:xfrm>
            <a:off x="968375" y="1557338"/>
            <a:ext cx="3243263" cy="4751387"/>
          </a:xfr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p:cNvSpPr>
            <a:spLocks noGrp="1"/>
          </p:cNvSpPr>
          <p:nvPr>
            <p:ph type="title"/>
          </p:nvPr>
        </p:nvSpPr>
        <p:spPr/>
        <p:txBody>
          <a:bodyPr/>
          <a:lstStyle/>
          <a:p>
            <a:pPr algn="ctr" fontAlgn="auto">
              <a:spcAft>
                <a:spcPts val="0"/>
              </a:spcAft>
              <a:defRPr/>
            </a:pPr>
            <a:r>
              <a:rPr lang="pl-PL" b="1" smtClean="0">
                <a:solidFill>
                  <a:srgbClr val="FFC000"/>
                </a:solidFill>
              </a:rPr>
              <a:t>KARMINADLE</a:t>
            </a:r>
            <a:endParaRPr lang="pl-PL"/>
          </a:p>
        </p:txBody>
      </p:sp>
      <p:sp>
        <p:nvSpPr>
          <p:cNvPr id="8" name="Symbol zastępczy zawartości 7"/>
          <p:cNvSpPr>
            <a:spLocks noGrp="1"/>
          </p:cNvSpPr>
          <p:nvPr>
            <p:ph sz="half" idx="2"/>
          </p:nvPr>
        </p:nvSpPr>
        <p:spPr>
          <a:xfrm>
            <a:off x="4648200" y="1524000"/>
            <a:ext cx="4059238" cy="4572000"/>
          </a:xfrm>
        </p:spPr>
        <p:txBody>
          <a:bodyPr>
            <a:normAutofit fontScale="55000" lnSpcReduction="20000"/>
          </a:bodyPr>
          <a:lstStyle/>
          <a:p>
            <a:pPr marL="274320" indent="-274320" fontAlgn="auto">
              <a:spcAft>
                <a:spcPts val="0"/>
              </a:spcAft>
              <a:buFont typeface="Wingdings 2"/>
              <a:buChar char=""/>
              <a:defRPr/>
            </a:pPr>
            <a:r>
              <a:rPr lang="pl-PL" dirty="0" smtClean="0"/>
              <a:t>400g mięsa mielonego </a:t>
            </a:r>
            <a:r>
              <a:rPr lang="pl-PL" dirty="0" err="1" smtClean="0"/>
              <a:t>wp-woł</a:t>
            </a:r>
            <a:endParaRPr lang="pl-PL" dirty="0" smtClean="0"/>
          </a:p>
          <a:p>
            <a:pPr marL="274320" indent="-274320" fontAlgn="auto">
              <a:spcAft>
                <a:spcPts val="0"/>
              </a:spcAft>
              <a:buFont typeface="Wingdings 2"/>
              <a:buChar char=""/>
              <a:defRPr/>
            </a:pPr>
            <a:r>
              <a:rPr lang="pl-PL" dirty="0" smtClean="0"/>
              <a:t>cebula</a:t>
            </a:r>
          </a:p>
          <a:p>
            <a:pPr marL="274320" indent="-274320" fontAlgn="auto">
              <a:spcAft>
                <a:spcPts val="0"/>
              </a:spcAft>
              <a:buFont typeface="Wingdings 2"/>
              <a:buChar char=""/>
              <a:defRPr/>
            </a:pPr>
            <a:r>
              <a:rPr lang="pl-PL" dirty="0" smtClean="0"/>
              <a:t>jajko</a:t>
            </a:r>
          </a:p>
          <a:p>
            <a:pPr marL="274320" indent="-274320" fontAlgn="auto">
              <a:spcAft>
                <a:spcPts val="0"/>
              </a:spcAft>
              <a:buFont typeface="Wingdings 2"/>
              <a:buChar char=""/>
              <a:defRPr/>
            </a:pPr>
            <a:r>
              <a:rPr lang="pl-PL" dirty="0" smtClean="0"/>
              <a:t>2 łyżki bułki tartej</a:t>
            </a:r>
          </a:p>
          <a:p>
            <a:pPr marL="274320" indent="-274320" fontAlgn="auto">
              <a:spcAft>
                <a:spcPts val="0"/>
              </a:spcAft>
              <a:buFont typeface="Wingdings 2"/>
              <a:buChar char=""/>
              <a:defRPr/>
            </a:pPr>
            <a:r>
              <a:rPr lang="pl-PL" dirty="0" smtClean="0"/>
              <a:t>sól</a:t>
            </a:r>
          </a:p>
          <a:p>
            <a:pPr marL="274320" indent="-274320" fontAlgn="auto">
              <a:spcAft>
                <a:spcPts val="0"/>
              </a:spcAft>
              <a:buFont typeface="Wingdings 2"/>
              <a:buChar char=""/>
              <a:defRPr/>
            </a:pPr>
            <a:r>
              <a:rPr lang="pl-PL" dirty="0" smtClean="0"/>
              <a:t>pieprz świeżo zmielony</a:t>
            </a:r>
          </a:p>
          <a:p>
            <a:pPr marL="274320" indent="-274320" fontAlgn="auto">
              <a:spcAft>
                <a:spcPts val="0"/>
              </a:spcAft>
              <a:buFont typeface="Wingdings 2"/>
              <a:buChar char=""/>
              <a:defRPr/>
            </a:pPr>
            <a:r>
              <a:rPr lang="pl-PL" dirty="0" smtClean="0"/>
              <a:t>łyżka posiekanej natki pietruszki</a:t>
            </a:r>
          </a:p>
          <a:p>
            <a:pPr marL="274320" indent="-274320" fontAlgn="auto">
              <a:spcAft>
                <a:spcPts val="0"/>
              </a:spcAft>
              <a:buFont typeface="Wingdings 2"/>
              <a:buChar char=""/>
              <a:defRPr/>
            </a:pPr>
            <a:r>
              <a:rPr lang="pl-PL" dirty="0" smtClean="0"/>
              <a:t>bułka tarta do obtoczenia</a:t>
            </a:r>
          </a:p>
          <a:p>
            <a:pPr marL="274320" indent="-274320" fontAlgn="auto">
              <a:spcAft>
                <a:spcPts val="0"/>
              </a:spcAft>
              <a:buFont typeface="Wingdings 2"/>
              <a:buChar char=""/>
              <a:defRPr/>
            </a:pPr>
            <a:r>
              <a:rPr lang="pl-PL" dirty="0" smtClean="0"/>
              <a:t>olej do smażenia</a:t>
            </a:r>
          </a:p>
          <a:p>
            <a:pPr marL="274320" indent="-274320" fontAlgn="auto">
              <a:spcAft>
                <a:spcPts val="0"/>
              </a:spcAft>
              <a:buFont typeface="Wingdings 2"/>
              <a:buNone/>
              <a:defRPr/>
            </a:pPr>
            <a:endParaRPr lang="pl-PL" dirty="0" smtClean="0"/>
          </a:p>
          <a:p>
            <a:pPr marL="274320" indent="-274320" fontAlgn="auto">
              <a:spcAft>
                <a:spcPts val="0"/>
              </a:spcAft>
              <a:buFont typeface="Wingdings 2"/>
              <a:buChar char=""/>
              <a:defRPr/>
            </a:pPr>
            <a:r>
              <a:rPr lang="pl-PL" dirty="0" smtClean="0"/>
              <a:t>Cebulę i natkę pietruszki drobno posiekać. Mięso wymieszać z jajkiem, cebulą, bułką tartą. Doprawić do smaku solą, pieprzem i wyrobić na jednolitą całość. Odstawić na pół godziny w chłodne miejsce.  Z masy uformować kotlety, obtoczyć każdy w bułce tartej. Na patelni rozgrzać olej i smażyć do  zrumienienia. Podałam z ziemniaki z wody z koperkiem i własnymi marynowanymi kurkami.</a:t>
            </a:r>
          </a:p>
          <a:p>
            <a:pPr marL="274320" indent="-274320" fontAlgn="auto">
              <a:spcAft>
                <a:spcPts val="0"/>
              </a:spcAft>
              <a:buFont typeface="Wingdings 2"/>
              <a:buChar char=""/>
              <a:defRPr/>
            </a:pPr>
            <a:endParaRPr lang="pl-PL" dirty="0"/>
          </a:p>
        </p:txBody>
      </p:sp>
      <p:pic>
        <p:nvPicPr>
          <p:cNvPr id="45059" name="Symbol zastępczy zawartości 8" descr="http://img.urodaizdrowie.pl/wp-content/uploads/2011/11/kar.jpg">
            <a:hlinkClick r:id="rId2" tooltip="&quot;&quot;"/>
          </p:cNvPr>
          <p:cNvPicPr>
            <a:picLocks noGrp="1"/>
          </p:cNvPicPr>
          <p:nvPr>
            <p:ph sz="half" idx="1"/>
          </p:nvPr>
        </p:nvPicPr>
        <p:blipFill>
          <a:blip r:embed="rId3"/>
          <a:srcRect/>
          <a:stretch>
            <a:fillRect/>
          </a:stretch>
        </p:blipFill>
        <p:spPr>
          <a:xfrm>
            <a:off x="539750" y="1989138"/>
            <a:ext cx="4032250" cy="3311525"/>
          </a:xfr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ymbol zastępczy zawartości 5"/>
          <p:cNvSpPr>
            <a:spLocks noGrp="1"/>
          </p:cNvSpPr>
          <p:nvPr>
            <p:ph idx="1"/>
          </p:nvPr>
        </p:nvSpPr>
        <p:spPr/>
        <p:txBody>
          <a:bodyPr/>
          <a:lstStyle/>
          <a:p>
            <a:r>
              <a:rPr lang="pl-PL" smtClean="0"/>
              <a:t>Najbardziej rozwinęły się </a:t>
            </a:r>
            <a:r>
              <a:rPr lang="pl-PL" b="1" smtClean="0"/>
              <a:t>wyroby wędliniarskie</a:t>
            </a:r>
            <a:r>
              <a:rPr lang="pl-PL" smtClean="0"/>
              <a:t> z powodu wysokiej zawartości białka przydatnego podczas ciężkiej, górniczej pracy. Sztandarowym przykładem popularnej potrawy, która dzięki dobremu smaku, prostocie i niskiej cenie przygotowania rozprzestrzeniła się nie tylko na Górnym Śląsku, lecz na całym Wschodzie (patrząc z perspektywy Europejskiej), jest </a:t>
            </a:r>
            <a:r>
              <a:rPr lang="pl-PL" b="1" smtClean="0">
                <a:solidFill>
                  <a:srgbClr val="FFC000"/>
                </a:solidFill>
              </a:rPr>
              <a:t>KRUPNIOK.</a:t>
            </a:r>
            <a:r>
              <a:rPr lang="pl-PL" smtClean="0"/>
              <a:t> Nazwa może nie każdemu jest dobrze znana, lecz z pewnością wszystko ją skosztowali. Mowa tutaj oczywiście o kaszance.</a:t>
            </a:r>
          </a:p>
          <a:p>
            <a:endParaRPr lang="pl-PL" smtClean="0"/>
          </a:p>
        </p:txBody>
      </p:sp>
      <p:sp>
        <p:nvSpPr>
          <p:cNvPr id="5" name="Tytuł 4"/>
          <p:cNvSpPr>
            <a:spLocks noGrp="1"/>
          </p:cNvSpPr>
          <p:nvPr>
            <p:ph type="title"/>
          </p:nvPr>
        </p:nvSpPr>
        <p:spPr/>
        <p:txBody>
          <a:bodyPr/>
          <a:lstStyle/>
          <a:p>
            <a:pPr algn="ctr" fontAlgn="auto">
              <a:spcAft>
                <a:spcPts val="0"/>
              </a:spcAft>
              <a:defRPr/>
            </a:pPr>
            <a:r>
              <a:rPr lang="pl-PL" b="1" smtClean="0">
                <a:solidFill>
                  <a:srgbClr val="C00000"/>
                </a:solidFill>
              </a:rPr>
              <a:t>WYROBY  WĘDLINIARSKIE</a:t>
            </a:r>
            <a:endParaRPr lang="pl-PL" b="1">
              <a:solidFill>
                <a:srgbClr val="C0000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lstStyle/>
          <a:p>
            <a:pPr algn="ctr" fontAlgn="auto">
              <a:spcAft>
                <a:spcPts val="0"/>
              </a:spcAft>
              <a:defRPr/>
            </a:pPr>
            <a:r>
              <a:rPr lang="pl-PL" b="1" smtClean="0">
                <a:solidFill>
                  <a:srgbClr val="FFC000"/>
                </a:solidFill>
              </a:rPr>
              <a:t>KRUPNIOK</a:t>
            </a:r>
            <a:endParaRPr lang="pl-PL" b="1">
              <a:solidFill>
                <a:srgbClr val="FFC000"/>
              </a:solidFill>
            </a:endParaRPr>
          </a:p>
        </p:txBody>
      </p:sp>
      <p:pic>
        <p:nvPicPr>
          <p:cNvPr id="47106" name="Picture 2" descr="C:\Users\Monika\Desktop\krupniok.jpg"/>
          <p:cNvPicPr>
            <a:picLocks noGrp="1" noChangeAspect="1" noChangeArrowheads="1"/>
          </p:cNvPicPr>
          <p:nvPr>
            <p:ph idx="1"/>
          </p:nvPr>
        </p:nvPicPr>
        <p:blipFill>
          <a:blip r:embed="rId2"/>
          <a:srcRect/>
          <a:stretch>
            <a:fillRect/>
          </a:stretch>
        </p:blipFill>
        <p:spPr>
          <a:xfrm>
            <a:off x="1144588" y="1263650"/>
            <a:ext cx="7243762" cy="4832350"/>
          </a:xfr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fontAlgn="auto">
              <a:spcAft>
                <a:spcPts val="0"/>
              </a:spcAft>
              <a:defRPr/>
            </a:pPr>
            <a:r>
              <a:rPr lang="pl-PL" b="1" smtClean="0">
                <a:solidFill>
                  <a:srgbClr val="FFC000"/>
                </a:solidFill>
              </a:rPr>
              <a:t>KLUSKI  ŚLĄSKIE</a:t>
            </a:r>
            <a:endParaRPr lang="pl-PL" b="1">
              <a:solidFill>
                <a:srgbClr val="FFC000"/>
              </a:solidFill>
            </a:endParaRPr>
          </a:p>
        </p:txBody>
      </p:sp>
      <p:sp>
        <p:nvSpPr>
          <p:cNvPr id="6" name="Symbol zastępczy zawartości 5"/>
          <p:cNvSpPr>
            <a:spLocks noGrp="1"/>
          </p:cNvSpPr>
          <p:nvPr>
            <p:ph sz="half" idx="2"/>
          </p:nvPr>
        </p:nvSpPr>
        <p:spPr>
          <a:xfrm>
            <a:off x="4648200" y="1524000"/>
            <a:ext cx="4059238" cy="4572000"/>
          </a:xfrm>
        </p:spPr>
        <p:txBody>
          <a:bodyPr>
            <a:normAutofit fontScale="85000" lnSpcReduction="20000"/>
          </a:bodyPr>
          <a:lstStyle/>
          <a:p>
            <a:pPr marL="274320" indent="-274320" fontAlgn="auto">
              <a:spcAft>
                <a:spcPts val="0"/>
              </a:spcAft>
              <a:buFont typeface="Wingdings 2"/>
              <a:buChar char=""/>
              <a:defRPr/>
            </a:pPr>
            <a:r>
              <a:rPr lang="pl-PL" b="1" dirty="0" smtClean="0"/>
              <a:t>Kluski śląskie</a:t>
            </a:r>
            <a:r>
              <a:rPr lang="pl-PL" dirty="0" smtClean="0"/>
              <a:t> to nic innego jak ugotowane ziemniaki przeciśnięte przez praskę z dodatkami. Zarówno białe, jak i czarne wyrabia się z ziemniaków i mąki ziemniaczanej, kulając je na stole i żłobiąc charakterystyczną dziurkę. Każda śląska gospodyni kulając kluski dba o to, by liczba klusek była zawsze nieparzysta. Najczęściej podaje się je do mięsnych rolad, które polewa się gęstymi, ciemnymi sosami.</a:t>
            </a:r>
          </a:p>
          <a:p>
            <a:pPr marL="274320" indent="-274320" fontAlgn="auto">
              <a:spcAft>
                <a:spcPts val="0"/>
              </a:spcAft>
              <a:buFont typeface="Wingdings 2"/>
              <a:buChar char=""/>
              <a:defRPr/>
            </a:pPr>
            <a:endParaRPr lang="pl-PL" dirty="0"/>
          </a:p>
        </p:txBody>
      </p:sp>
      <p:pic>
        <p:nvPicPr>
          <p:cNvPr id="48131" name="Obraz 7" descr="http://img.urodaizdrowie.pl/wp-content/uploads/2011/11/klu.jpg"/>
          <p:cNvPicPr>
            <a:picLocks noChangeAspect="1" noChangeArrowheads="1"/>
          </p:cNvPicPr>
          <p:nvPr/>
        </p:nvPicPr>
        <p:blipFill>
          <a:blip r:embed="rId2"/>
          <a:srcRect/>
          <a:stretch>
            <a:fillRect/>
          </a:stretch>
        </p:blipFill>
        <p:spPr bwMode="auto">
          <a:xfrm>
            <a:off x="323850" y="4724400"/>
            <a:ext cx="2930525" cy="1916113"/>
          </a:xfrm>
          <a:prstGeom prst="rect">
            <a:avLst/>
          </a:prstGeom>
          <a:noFill/>
          <a:ln w="9525">
            <a:noFill/>
            <a:miter lim="800000"/>
            <a:headEnd/>
            <a:tailEnd/>
          </a:ln>
        </p:spPr>
      </p:pic>
      <p:pic>
        <p:nvPicPr>
          <p:cNvPr id="48132" name="Symbol zastępczy zawartości 11" descr="http://3.bp.blogspot.com/_ZkbMoxqqccY/TOa_5NjPI6I/AAAAAAAAADs/8OBUtE0DaSE/s320/kluski+slaskie1.jpg"/>
          <p:cNvPicPr>
            <a:picLocks noGrp="1"/>
          </p:cNvPicPr>
          <p:nvPr>
            <p:ph sz="half" idx="1"/>
          </p:nvPr>
        </p:nvPicPr>
        <p:blipFill>
          <a:blip r:embed="rId3"/>
          <a:srcRect/>
          <a:stretch>
            <a:fillRect/>
          </a:stretch>
        </p:blipFill>
        <p:spPr>
          <a:xfrm>
            <a:off x="541338" y="1341438"/>
            <a:ext cx="2433637" cy="1828800"/>
          </a:xfrm>
        </p:spPr>
      </p:pic>
      <p:pic>
        <p:nvPicPr>
          <p:cNvPr id="48133" name="Symbol zastępczy zawartości 5" descr="http://4.bp.blogspot.com/_ZkbMoxqqccY/TOp9b-qqTrI/AAAAAAAAAEI/QY7CiNleBHo/s320/kluski+slaskie+surowe.jpg"/>
          <p:cNvPicPr>
            <a:picLocks/>
          </p:cNvPicPr>
          <p:nvPr/>
        </p:nvPicPr>
        <p:blipFill>
          <a:blip r:embed="rId4"/>
          <a:srcRect/>
          <a:stretch>
            <a:fillRect/>
          </a:stretch>
        </p:blipFill>
        <p:spPr bwMode="auto">
          <a:xfrm>
            <a:off x="2555875" y="3084513"/>
            <a:ext cx="2376488" cy="1784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Prostokąt 7"/>
          <p:cNvSpPr>
            <a:spLocks noChangeArrowheads="1"/>
          </p:cNvSpPr>
          <p:nvPr/>
        </p:nvSpPr>
        <p:spPr bwMode="auto">
          <a:xfrm>
            <a:off x="1187450" y="620713"/>
            <a:ext cx="4572000" cy="3970337"/>
          </a:xfrm>
          <a:prstGeom prst="rect">
            <a:avLst/>
          </a:prstGeom>
          <a:noFill/>
          <a:ln w="9525">
            <a:noFill/>
            <a:miter lim="800000"/>
            <a:headEnd/>
            <a:tailEnd/>
          </a:ln>
        </p:spPr>
        <p:txBody>
          <a:bodyPr>
            <a:spAutoFit/>
          </a:bodyPr>
          <a:lstStyle/>
          <a:p>
            <a:r>
              <a:rPr lang="pl-PL">
                <a:latin typeface="Constantia" pitchFamily="18" charset="0"/>
              </a:rPr>
              <a:t>Znanym daniem jest </a:t>
            </a:r>
            <a:r>
              <a:rPr lang="pl-PL" b="1">
                <a:solidFill>
                  <a:srgbClr val="FFC000"/>
                </a:solidFill>
                <a:latin typeface="Constantia" pitchFamily="18" charset="0"/>
              </a:rPr>
              <a:t>kartoflak</a:t>
            </a:r>
            <a:r>
              <a:rPr lang="pl-PL">
                <a:latin typeface="Constantia" pitchFamily="18" charset="0"/>
              </a:rPr>
              <a:t> czyli tarte ziemniaki pieczone z dodatkiem cebuli i tłustej wędliny oraz </a:t>
            </a:r>
          </a:p>
          <a:p>
            <a:endParaRPr lang="pl-PL" b="1">
              <a:latin typeface="Constantia" pitchFamily="18" charset="0"/>
            </a:endParaRPr>
          </a:p>
          <a:p>
            <a:endParaRPr lang="pl-PL" b="1">
              <a:latin typeface="Constantia" pitchFamily="18" charset="0"/>
            </a:endParaRPr>
          </a:p>
          <a:p>
            <a:endParaRPr lang="pl-PL" b="1">
              <a:latin typeface="Constantia" pitchFamily="18" charset="0"/>
            </a:endParaRPr>
          </a:p>
          <a:p>
            <a:endParaRPr lang="pl-PL" b="1">
              <a:latin typeface="Constantia" pitchFamily="18" charset="0"/>
            </a:endParaRPr>
          </a:p>
          <a:p>
            <a:endParaRPr lang="pl-PL" b="1">
              <a:latin typeface="Constantia" pitchFamily="18" charset="0"/>
            </a:endParaRPr>
          </a:p>
          <a:p>
            <a:endParaRPr lang="pl-PL" b="1">
              <a:latin typeface="Constantia" pitchFamily="18" charset="0"/>
            </a:endParaRPr>
          </a:p>
          <a:p>
            <a:endParaRPr lang="pl-PL" b="1">
              <a:latin typeface="Constantia" pitchFamily="18" charset="0"/>
            </a:endParaRPr>
          </a:p>
          <a:p>
            <a:endParaRPr lang="pl-PL" b="1">
              <a:solidFill>
                <a:srgbClr val="FFC000"/>
              </a:solidFill>
              <a:latin typeface="Constantia" pitchFamily="18" charset="0"/>
            </a:endParaRPr>
          </a:p>
          <a:p>
            <a:endParaRPr lang="pl-PL" b="1">
              <a:solidFill>
                <a:srgbClr val="FFC000"/>
              </a:solidFill>
              <a:latin typeface="Constantia" pitchFamily="18" charset="0"/>
            </a:endParaRPr>
          </a:p>
          <a:p>
            <a:r>
              <a:rPr lang="pl-PL" b="1">
                <a:solidFill>
                  <a:srgbClr val="FFC000"/>
                </a:solidFill>
                <a:latin typeface="Constantia" pitchFamily="18" charset="0"/>
              </a:rPr>
              <a:t>Mozgoł </a:t>
            </a:r>
            <a:r>
              <a:rPr lang="pl-PL">
                <a:latin typeface="Constantia" pitchFamily="18" charset="0"/>
              </a:rPr>
              <a:t>- ugotowane osobno ziemniaki i kapusta, a następnie ugniecione ze smalcem. </a:t>
            </a:r>
          </a:p>
        </p:txBody>
      </p:sp>
      <p:pic>
        <p:nvPicPr>
          <p:cNvPr id="49154" name="Picture 2" descr="C:\Users\Monika\Desktop\pobrane.jpg"/>
          <p:cNvPicPr>
            <a:picLocks noChangeAspect="1" noChangeArrowheads="1"/>
          </p:cNvPicPr>
          <p:nvPr/>
        </p:nvPicPr>
        <p:blipFill>
          <a:blip r:embed="rId2"/>
          <a:srcRect/>
          <a:stretch>
            <a:fillRect/>
          </a:stretch>
        </p:blipFill>
        <p:spPr bwMode="auto">
          <a:xfrm>
            <a:off x="5435600" y="1341438"/>
            <a:ext cx="3003550" cy="2251075"/>
          </a:xfrm>
          <a:prstGeom prst="rect">
            <a:avLst/>
          </a:prstGeom>
          <a:noFill/>
          <a:ln w="9525">
            <a:noFill/>
            <a:miter lim="800000"/>
            <a:headEnd/>
            <a:tailEnd/>
          </a:ln>
        </p:spPr>
      </p:pic>
      <p:pic>
        <p:nvPicPr>
          <p:cNvPr id="49155" name="Picture 3" descr="C:\Users\Monika\Desktop\pobrane (1).jpg"/>
          <p:cNvPicPr>
            <a:picLocks noChangeAspect="1" noChangeArrowheads="1"/>
          </p:cNvPicPr>
          <p:nvPr/>
        </p:nvPicPr>
        <p:blipFill>
          <a:blip r:embed="rId3"/>
          <a:srcRect/>
          <a:stretch>
            <a:fillRect/>
          </a:stretch>
        </p:blipFill>
        <p:spPr bwMode="auto">
          <a:xfrm>
            <a:off x="1979613" y="1773238"/>
            <a:ext cx="2736850" cy="1800225"/>
          </a:xfrm>
          <a:prstGeom prst="rect">
            <a:avLst/>
          </a:prstGeom>
          <a:noFill/>
          <a:ln w="9525">
            <a:noFill/>
            <a:miter lim="800000"/>
            <a:headEnd/>
            <a:tailEnd/>
          </a:ln>
        </p:spPr>
      </p:pic>
      <p:sp>
        <p:nvSpPr>
          <p:cNvPr id="49156" name="Prostokąt 10"/>
          <p:cNvSpPr>
            <a:spLocks noChangeArrowheads="1"/>
          </p:cNvSpPr>
          <p:nvPr/>
        </p:nvSpPr>
        <p:spPr bwMode="auto">
          <a:xfrm rot="10800000" flipV="1">
            <a:off x="2286000" y="3613150"/>
            <a:ext cx="4572000" cy="2586038"/>
          </a:xfrm>
          <a:prstGeom prst="rect">
            <a:avLst/>
          </a:prstGeom>
          <a:noFill/>
          <a:ln w="9525">
            <a:noFill/>
            <a:miter lim="800000"/>
            <a:headEnd/>
            <a:tailEnd/>
          </a:ln>
        </p:spPr>
        <p:txBody>
          <a:bodyPr>
            <a:spAutoFit/>
          </a:bodyPr>
          <a:lstStyle/>
          <a:p>
            <a:endParaRPr lang="pl-PL">
              <a:latin typeface="Constantia" pitchFamily="18" charset="0"/>
            </a:endParaRPr>
          </a:p>
          <a:p>
            <a:endParaRPr lang="pl-PL">
              <a:latin typeface="Constantia" pitchFamily="18" charset="0"/>
            </a:endParaRPr>
          </a:p>
          <a:p>
            <a:endParaRPr lang="pl-PL">
              <a:latin typeface="Constantia" pitchFamily="18" charset="0"/>
            </a:endParaRPr>
          </a:p>
          <a:p>
            <a:r>
              <a:rPr lang="pl-PL">
                <a:latin typeface="Constantia" pitchFamily="18" charset="0"/>
              </a:rPr>
              <a:t>1 kg ziemniaków</a:t>
            </a:r>
          </a:p>
          <a:p>
            <a:r>
              <a:rPr lang="pl-PL">
                <a:latin typeface="Constantia" pitchFamily="18" charset="0"/>
              </a:rPr>
              <a:t>0,5 kg kiszonej kapusty</a:t>
            </a:r>
          </a:p>
          <a:p>
            <a:r>
              <a:rPr lang="pl-PL">
                <a:latin typeface="Constantia" pitchFamily="18" charset="0"/>
              </a:rPr>
              <a:t>2 cebule</a:t>
            </a:r>
          </a:p>
          <a:p>
            <a:r>
              <a:rPr lang="pl-PL">
                <a:latin typeface="Constantia" pitchFamily="18" charset="0"/>
              </a:rPr>
              <a:t>2 łyżki smalcu ze skwarkami</a:t>
            </a:r>
          </a:p>
          <a:p>
            <a:r>
              <a:rPr lang="pl-PL">
                <a:latin typeface="Constantia" pitchFamily="18" charset="0"/>
              </a:rPr>
              <a:t>sól i pieprz</a:t>
            </a:r>
          </a:p>
          <a:p>
            <a:endParaRPr lang="pl-PL">
              <a:latin typeface="Constantia"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FFC000"/>
                </a:solidFill>
              </a:rPr>
              <a:t>MODRA  KAPUSTA</a:t>
            </a:r>
            <a:endParaRPr lang="pl-PL" b="1">
              <a:solidFill>
                <a:srgbClr val="FFC000"/>
              </a:solidFill>
            </a:endParaRPr>
          </a:p>
        </p:txBody>
      </p:sp>
      <p:sp>
        <p:nvSpPr>
          <p:cNvPr id="50178" name="Symbol zastępczy zawartości 3"/>
          <p:cNvSpPr>
            <a:spLocks noGrp="1"/>
          </p:cNvSpPr>
          <p:nvPr>
            <p:ph sz="half" idx="2"/>
          </p:nvPr>
        </p:nvSpPr>
        <p:spPr>
          <a:xfrm>
            <a:off x="4648200" y="1524000"/>
            <a:ext cx="4059238" cy="4572000"/>
          </a:xfrm>
        </p:spPr>
        <p:txBody>
          <a:bodyPr/>
          <a:lstStyle/>
          <a:p>
            <a:pPr>
              <a:buFont typeface="Wingdings 2" pitchFamily="18" charset="2"/>
              <a:buNone/>
            </a:pPr>
            <a:r>
              <a:rPr lang="pl-PL" sz="1200" b="1" i="1" smtClean="0"/>
              <a:t>Składniki:</a:t>
            </a:r>
            <a:endParaRPr lang="pl-PL" sz="1200" smtClean="0"/>
          </a:p>
          <a:p>
            <a:r>
              <a:rPr lang="pl-PL" sz="1200" i="1" smtClean="0"/>
              <a:t>-  główka czerwonej kapusty</a:t>
            </a:r>
            <a:endParaRPr lang="pl-PL" sz="1200" smtClean="0"/>
          </a:p>
          <a:p>
            <a:r>
              <a:rPr lang="pl-PL" sz="1200" i="1" smtClean="0"/>
              <a:t>- 10 dag wędzonego boczku</a:t>
            </a:r>
            <a:endParaRPr lang="pl-PL" sz="1200" smtClean="0"/>
          </a:p>
          <a:p>
            <a:r>
              <a:rPr lang="pl-PL" sz="1200" i="1" smtClean="0"/>
              <a:t>- 1 cebula</a:t>
            </a:r>
            <a:endParaRPr lang="pl-PL" sz="1200" smtClean="0"/>
          </a:p>
          <a:p>
            <a:r>
              <a:rPr lang="pl-PL" sz="1200" i="1" smtClean="0"/>
              <a:t>- 1-2 liście laurowe</a:t>
            </a:r>
            <a:endParaRPr lang="pl-PL" sz="1200" smtClean="0"/>
          </a:p>
          <a:p>
            <a:r>
              <a:rPr lang="pl-PL" sz="1200" i="1" smtClean="0"/>
              <a:t>- 3 ziarenka ziela angielskiego</a:t>
            </a:r>
            <a:endParaRPr lang="pl-PL" sz="1200" smtClean="0"/>
          </a:p>
          <a:p>
            <a:r>
              <a:rPr lang="pl-PL" sz="1200" i="1" smtClean="0"/>
              <a:t>- ocet winny</a:t>
            </a:r>
            <a:endParaRPr lang="pl-PL" sz="1200" smtClean="0"/>
          </a:p>
          <a:p>
            <a:r>
              <a:rPr lang="pl-PL" sz="1200" i="1" smtClean="0"/>
              <a:t>- sól i pieprz</a:t>
            </a:r>
            <a:endParaRPr lang="pl-PL" sz="1200" smtClean="0"/>
          </a:p>
          <a:p>
            <a:pPr>
              <a:buFont typeface="Wingdings 2" pitchFamily="18" charset="2"/>
              <a:buNone/>
            </a:pPr>
            <a:r>
              <a:rPr lang="pl-PL" sz="1200" b="1" smtClean="0"/>
              <a:t>Przygotowanie:</a:t>
            </a:r>
            <a:endParaRPr lang="pl-PL" sz="1200" smtClean="0"/>
          </a:p>
          <a:p>
            <a:r>
              <a:rPr lang="pl-PL" sz="1200" smtClean="0"/>
              <a:t>Przyrządza się ją szybko i sprawnie. Kapustę trzeba obrać z zewnętrznych liści oraz wyciąć głąb. Resztę opłukać pod bieżącą wodą i drobno pokroić. Potrzeba do tego porządnie naostrzonego noża, lub po prostu silnej ręki. Boczek i cebulę należy pokroić na drobne kawałeczki i podsmażyć na patelni na rozgrzanym masełku. Wracając do naszej kapusty, zalewamy ją 3 szklankami wody, dodając też liście laurowe, ziele angielskie. Całość gotujemy pod przykryciem, do chwili, kiedy kapusta będzie miękka.. Następnie kapustę odcedzamy. Dodajemy do niej usmażony boczek z cebulką i mieszamy. Całość jeszcze raz wstawiamy na gaz i podgrzewamy. W końcowym etapie doprawiamy octem, solą, pieprzem i odrobiną cukru.</a:t>
            </a:r>
            <a:endParaRPr lang="pl-PL" sz="1200" b="1" smtClean="0"/>
          </a:p>
          <a:p>
            <a:endParaRPr lang="pl-PL" sz="1200" smtClean="0"/>
          </a:p>
        </p:txBody>
      </p:sp>
      <p:pic>
        <p:nvPicPr>
          <p:cNvPr id="50179" name="Symbol zastępczy zawartości 4" descr="http://img.urodaizdrowie.pl/wp-content/uploads/2011/11/kap.jpg">
            <a:hlinkClick r:id="rId2" tooltip="&quot;&quot;"/>
          </p:cNvPr>
          <p:cNvPicPr>
            <a:picLocks noGrp="1"/>
          </p:cNvPicPr>
          <p:nvPr>
            <p:ph sz="half" idx="1"/>
          </p:nvPr>
        </p:nvPicPr>
        <p:blipFill>
          <a:blip r:embed="rId3"/>
          <a:srcRect/>
          <a:stretch>
            <a:fillRect/>
          </a:stretch>
        </p:blipFill>
        <p:spPr>
          <a:xfrm>
            <a:off x="582613" y="2205038"/>
            <a:ext cx="3810000" cy="2874962"/>
          </a:xfr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pPr algn="ctr" fontAlgn="auto">
              <a:spcAft>
                <a:spcPts val="0"/>
              </a:spcAft>
              <a:defRPr/>
            </a:pPr>
            <a:r>
              <a:rPr lang="pl-PL" b="1" smtClean="0">
                <a:solidFill>
                  <a:srgbClr val="C00000"/>
                </a:solidFill>
              </a:rPr>
              <a:t>PRZEKĄSKI</a:t>
            </a:r>
            <a:br>
              <a:rPr lang="pl-PL" b="1" smtClean="0">
                <a:solidFill>
                  <a:srgbClr val="C00000"/>
                </a:solidFill>
              </a:rPr>
            </a:br>
            <a:r>
              <a:rPr lang="pl-PL" b="1" smtClean="0">
                <a:solidFill>
                  <a:srgbClr val="FFC000"/>
                </a:solidFill>
              </a:rPr>
              <a:t>HEKELE </a:t>
            </a:r>
            <a:endParaRPr lang="pl-PL" b="1">
              <a:solidFill>
                <a:srgbClr val="C00000"/>
              </a:solidFill>
            </a:endParaRPr>
          </a:p>
        </p:txBody>
      </p:sp>
      <p:sp>
        <p:nvSpPr>
          <p:cNvPr id="51202" name="Symbol zastępczy zawartości 3"/>
          <p:cNvSpPr>
            <a:spLocks noGrp="1"/>
          </p:cNvSpPr>
          <p:nvPr>
            <p:ph sz="half" idx="2"/>
          </p:nvPr>
        </p:nvSpPr>
        <p:spPr>
          <a:xfrm>
            <a:off x="4648200" y="1524000"/>
            <a:ext cx="4059238" cy="4572000"/>
          </a:xfrm>
        </p:spPr>
        <p:txBody>
          <a:bodyPr/>
          <a:lstStyle/>
          <a:p>
            <a:r>
              <a:rPr lang="pl-PL" smtClean="0"/>
              <a:t>śląska pasta/sałatka śledziowa</a:t>
            </a:r>
            <a:endParaRPr lang="pl-PL" b="1" smtClean="0"/>
          </a:p>
          <a:p>
            <a:endParaRPr lang="pl-PL" smtClean="0"/>
          </a:p>
        </p:txBody>
      </p:sp>
      <p:pic>
        <p:nvPicPr>
          <p:cNvPr id="51203" name="Symbol zastępczy zawartości 4" descr="http://3.bp.blogspot.com/-Q59aXNtmhQo/TiXzoQPSRJI/AAAAAAAAAiA/JShvsKq9doA/s400/DSC03540.JPG"/>
          <p:cNvPicPr>
            <a:picLocks noGrp="1"/>
          </p:cNvPicPr>
          <p:nvPr>
            <p:ph sz="half" idx="1"/>
          </p:nvPr>
        </p:nvPicPr>
        <p:blipFill>
          <a:blip r:embed="rId2"/>
          <a:srcRect/>
          <a:stretch>
            <a:fillRect/>
          </a:stretch>
        </p:blipFill>
        <p:spPr>
          <a:xfrm>
            <a:off x="611188" y="1798638"/>
            <a:ext cx="3552825" cy="2493962"/>
          </a:xfrm>
        </p:spPr>
      </p:pic>
      <p:pic>
        <p:nvPicPr>
          <p:cNvPr id="51204" name="Obraz 5" descr="http://3.bp.blogspot.com/-2-iRPcMwtNU/TiXzi5qSC1I/AAAAAAAAAh8/rfUmNF1DA2k/s400/DSC03520.JPG">
            <a:hlinkClick r:id="rId3"/>
          </p:cNvPr>
          <p:cNvPicPr>
            <a:picLocks noChangeAspect="1" noChangeArrowheads="1"/>
          </p:cNvPicPr>
          <p:nvPr/>
        </p:nvPicPr>
        <p:blipFill>
          <a:blip r:embed="rId4"/>
          <a:srcRect/>
          <a:stretch>
            <a:fillRect/>
          </a:stretch>
        </p:blipFill>
        <p:spPr bwMode="auto">
          <a:xfrm>
            <a:off x="4435475" y="3068638"/>
            <a:ext cx="3797300" cy="25511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ymbol zastępczy zawartości 5"/>
          <p:cNvSpPr>
            <a:spLocks noGrp="1"/>
          </p:cNvSpPr>
          <p:nvPr>
            <p:ph idx="1"/>
          </p:nvPr>
        </p:nvSpPr>
        <p:spPr/>
        <p:txBody>
          <a:bodyPr>
            <a:normAutofit fontScale="77500" lnSpcReduction="20000"/>
          </a:bodyPr>
          <a:lstStyle/>
          <a:p>
            <a:pPr marL="274320" indent="-274320" fontAlgn="auto">
              <a:spcAft>
                <a:spcPts val="0"/>
              </a:spcAft>
              <a:buFont typeface="Wingdings 2"/>
              <a:buChar char=""/>
              <a:defRPr/>
            </a:pPr>
            <a:r>
              <a:rPr lang="pl-PL" dirty="0" smtClean="0"/>
              <a:t>250 g śledzi solonych </a:t>
            </a:r>
            <a:r>
              <a:rPr lang="pl-PL" dirty="0" err="1" smtClean="0"/>
              <a:t>matiasów</a:t>
            </a:r>
            <a:endParaRPr lang="pl-PL" dirty="0" smtClean="0"/>
          </a:p>
          <a:p>
            <a:pPr marL="274320" indent="-274320" fontAlgn="auto">
              <a:spcAft>
                <a:spcPts val="0"/>
              </a:spcAft>
              <a:buFont typeface="Wingdings 2"/>
              <a:buChar char=""/>
              <a:defRPr/>
            </a:pPr>
            <a:r>
              <a:rPr lang="pl-PL" dirty="0" smtClean="0"/>
              <a:t>cebula</a:t>
            </a:r>
          </a:p>
          <a:p>
            <a:pPr marL="274320" indent="-274320" fontAlgn="auto">
              <a:spcAft>
                <a:spcPts val="0"/>
              </a:spcAft>
              <a:buFont typeface="Wingdings 2"/>
              <a:buChar char=""/>
              <a:defRPr/>
            </a:pPr>
            <a:r>
              <a:rPr lang="pl-PL" dirty="0" smtClean="0"/>
              <a:t>jajko na twardo ugotowane</a:t>
            </a:r>
          </a:p>
          <a:p>
            <a:pPr marL="274320" indent="-274320" fontAlgn="auto">
              <a:spcAft>
                <a:spcPts val="0"/>
              </a:spcAft>
              <a:buFont typeface="Wingdings 2"/>
              <a:buChar char=""/>
              <a:defRPr/>
            </a:pPr>
            <a:r>
              <a:rPr lang="pl-PL" dirty="0" smtClean="0"/>
              <a:t>2 ogórki kiszone</a:t>
            </a:r>
          </a:p>
          <a:p>
            <a:pPr marL="274320" indent="-274320" fontAlgn="auto">
              <a:spcAft>
                <a:spcPts val="0"/>
              </a:spcAft>
              <a:buFont typeface="Wingdings 2"/>
              <a:buChar char=""/>
              <a:defRPr/>
            </a:pPr>
            <a:r>
              <a:rPr lang="pl-PL" dirty="0" smtClean="0"/>
              <a:t>łyżka musztardy</a:t>
            </a:r>
          </a:p>
          <a:p>
            <a:pPr marL="274320" indent="-274320" fontAlgn="auto">
              <a:spcAft>
                <a:spcPts val="0"/>
              </a:spcAft>
              <a:buFont typeface="Wingdings 2"/>
              <a:buChar char=""/>
              <a:defRPr/>
            </a:pPr>
            <a:r>
              <a:rPr lang="pl-PL" dirty="0" smtClean="0"/>
              <a:t>biały pieprz mielony</a:t>
            </a:r>
          </a:p>
          <a:p>
            <a:pPr marL="274320" indent="-274320" fontAlgn="auto">
              <a:spcAft>
                <a:spcPts val="0"/>
              </a:spcAft>
              <a:buFont typeface="Wingdings 2"/>
              <a:buChar char=""/>
              <a:defRPr/>
            </a:pPr>
            <a:r>
              <a:rPr lang="pl-PL" dirty="0" smtClean="0"/>
              <a:t>chleb</a:t>
            </a:r>
          </a:p>
          <a:p>
            <a:pPr marL="274320" indent="-274320" fontAlgn="auto">
              <a:spcAft>
                <a:spcPts val="0"/>
              </a:spcAft>
              <a:buFont typeface="Wingdings 2"/>
              <a:buNone/>
              <a:defRPr/>
            </a:pPr>
            <a:endParaRPr lang="pl-PL" dirty="0" smtClean="0"/>
          </a:p>
          <a:p>
            <a:pPr marL="274320" indent="-274320" fontAlgn="auto">
              <a:spcAft>
                <a:spcPts val="0"/>
              </a:spcAft>
              <a:buFont typeface="Wingdings 2"/>
              <a:buChar char=""/>
              <a:defRPr/>
            </a:pPr>
            <a:r>
              <a:rPr lang="pl-PL" dirty="0" smtClean="0"/>
              <a:t>Filety śledziowe (lub </a:t>
            </a:r>
            <a:r>
              <a:rPr lang="pl-PL" dirty="0" err="1" smtClean="0"/>
              <a:t>matiasy</a:t>
            </a:r>
            <a:r>
              <a:rPr lang="pl-PL" dirty="0" smtClean="0"/>
              <a:t>) wymoczyć i pokroić w paseczki. Ogórki kiszone i cebule pokroić w słupki, jajka ugotowane na twardo pokroić w kostkę. Wszystkie składniki wymieszać. Dodać musztardę przyprawić białym pieprzem i delikatnie wymieszać ze śledziami. Dla lepszego smaku odstawić w chłodne miejsce na około godzinę. Podawać z pieczywem. Porcja dla 3 osób. </a:t>
            </a:r>
          </a:p>
          <a:p>
            <a:pPr marL="274320" indent="-274320" fontAlgn="auto">
              <a:spcAft>
                <a:spcPts val="0"/>
              </a:spcAft>
              <a:buFont typeface="Wingdings 2"/>
              <a:buChar char=""/>
              <a:defRPr/>
            </a:pPr>
            <a:endParaRPr lang="pl-PL" dirty="0" smtClean="0"/>
          </a:p>
        </p:txBody>
      </p:sp>
      <p:sp>
        <p:nvSpPr>
          <p:cNvPr id="5" name="Tytuł 4"/>
          <p:cNvSpPr>
            <a:spLocks noGrp="1"/>
          </p:cNvSpPr>
          <p:nvPr>
            <p:ph type="title"/>
          </p:nvPr>
        </p:nvSpPr>
        <p:spPr/>
        <p:txBody>
          <a:bodyPr/>
          <a:lstStyle/>
          <a:p>
            <a:pPr algn="ctr" fontAlgn="auto">
              <a:spcAft>
                <a:spcPts val="0"/>
              </a:spcAft>
              <a:defRPr/>
            </a:pPr>
            <a:r>
              <a:rPr lang="pl-PL" b="1" smtClean="0">
                <a:solidFill>
                  <a:srgbClr val="FFC000"/>
                </a:solidFill>
              </a:rPr>
              <a:t>HEKELE </a:t>
            </a:r>
            <a:endParaRPr lang="pl-PL"/>
          </a:p>
        </p:txBody>
      </p:sp>
      <p:pic>
        <p:nvPicPr>
          <p:cNvPr id="52227" name="Obraz 6" descr="http://3.bp.blogspot.com/-2-iRPcMwtNU/TiXzi5qSC1I/AAAAAAAAAh8/rfUmNF1DA2k/s400/DSC03520.JPG">
            <a:hlinkClick r:id="rId2"/>
          </p:cNvPr>
          <p:cNvPicPr>
            <a:picLocks noChangeAspect="1" noChangeArrowheads="1"/>
          </p:cNvPicPr>
          <p:nvPr/>
        </p:nvPicPr>
        <p:blipFill>
          <a:blip r:embed="rId3"/>
          <a:srcRect/>
          <a:stretch>
            <a:fillRect/>
          </a:stretch>
        </p:blipFill>
        <p:spPr bwMode="auto">
          <a:xfrm>
            <a:off x="4502150" y="1412875"/>
            <a:ext cx="3806825" cy="2551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fontAlgn="auto">
              <a:spcAft>
                <a:spcPts val="0"/>
              </a:spcAft>
              <a:defRPr/>
            </a:pPr>
            <a:r>
              <a:rPr lang="pl-PL" b="1" smtClean="0">
                <a:solidFill>
                  <a:srgbClr val="FFC000"/>
                </a:solidFill>
              </a:rPr>
              <a:t>ŚLĄSKI  SZAŁOT</a:t>
            </a:r>
            <a:endParaRPr lang="pl-PL" b="1">
              <a:solidFill>
                <a:srgbClr val="FFC000"/>
              </a:solidFill>
            </a:endParaRPr>
          </a:p>
        </p:txBody>
      </p:sp>
      <p:sp>
        <p:nvSpPr>
          <p:cNvPr id="6" name="Symbol zastępczy zawartości 5"/>
          <p:cNvSpPr>
            <a:spLocks noGrp="1"/>
          </p:cNvSpPr>
          <p:nvPr>
            <p:ph sz="half" idx="2"/>
          </p:nvPr>
        </p:nvSpPr>
        <p:spPr>
          <a:xfrm>
            <a:off x="3492500" y="1628775"/>
            <a:ext cx="5214938" cy="4467225"/>
          </a:xfrm>
        </p:spPr>
        <p:txBody>
          <a:bodyPr>
            <a:normAutofit fontScale="25000" lnSpcReduction="20000"/>
          </a:bodyPr>
          <a:lstStyle/>
          <a:p>
            <a:pPr marL="274320" indent="-274320" fontAlgn="auto">
              <a:spcAft>
                <a:spcPts val="0"/>
              </a:spcAft>
              <a:buFont typeface="Wingdings 2"/>
              <a:buChar char=""/>
              <a:defRPr/>
            </a:pPr>
            <a:r>
              <a:rPr lang="pl-PL" sz="6400" dirty="0" smtClean="0"/>
              <a:t>500g ziemniaków</a:t>
            </a:r>
          </a:p>
          <a:p>
            <a:pPr marL="274320" indent="-274320" fontAlgn="auto">
              <a:spcAft>
                <a:spcPts val="0"/>
              </a:spcAft>
              <a:buFont typeface="Wingdings 2"/>
              <a:buChar char=""/>
              <a:defRPr/>
            </a:pPr>
            <a:r>
              <a:rPr lang="pl-PL" sz="6400" dirty="0" smtClean="0"/>
              <a:t>200g ogórków kiszonych</a:t>
            </a:r>
          </a:p>
          <a:p>
            <a:pPr marL="274320" indent="-274320" fontAlgn="auto">
              <a:spcAft>
                <a:spcPts val="0"/>
              </a:spcAft>
              <a:buFont typeface="Wingdings 2"/>
              <a:buChar char=""/>
              <a:defRPr/>
            </a:pPr>
            <a:r>
              <a:rPr lang="pl-PL" sz="6400" dirty="0" smtClean="0"/>
              <a:t>100g cebuli</a:t>
            </a:r>
          </a:p>
          <a:p>
            <a:pPr marL="274320" indent="-274320" fontAlgn="auto">
              <a:spcAft>
                <a:spcPts val="0"/>
              </a:spcAft>
              <a:buFont typeface="Wingdings 2"/>
              <a:buChar char=""/>
              <a:defRPr/>
            </a:pPr>
            <a:r>
              <a:rPr lang="pl-PL" sz="6400" dirty="0" smtClean="0"/>
              <a:t>100g boczku wędzonego</a:t>
            </a:r>
          </a:p>
          <a:p>
            <a:pPr marL="274320" indent="-274320" fontAlgn="auto">
              <a:spcAft>
                <a:spcPts val="0"/>
              </a:spcAft>
              <a:buFont typeface="Wingdings 2"/>
              <a:buChar char=""/>
              <a:defRPr/>
            </a:pPr>
            <a:r>
              <a:rPr lang="pl-PL" sz="6400" dirty="0" smtClean="0"/>
              <a:t>sól</a:t>
            </a:r>
          </a:p>
          <a:p>
            <a:pPr marL="274320" indent="-274320" fontAlgn="auto">
              <a:spcAft>
                <a:spcPts val="0"/>
              </a:spcAft>
              <a:buFont typeface="Wingdings 2"/>
              <a:buChar char=""/>
              <a:defRPr/>
            </a:pPr>
            <a:r>
              <a:rPr lang="pl-PL" sz="6400" dirty="0" smtClean="0"/>
              <a:t>pieprz</a:t>
            </a:r>
          </a:p>
          <a:p>
            <a:pPr marL="274320" indent="-274320" fontAlgn="auto">
              <a:spcAft>
                <a:spcPts val="0"/>
              </a:spcAft>
              <a:buFont typeface="Wingdings 2"/>
              <a:buChar char=""/>
              <a:defRPr/>
            </a:pPr>
            <a:r>
              <a:rPr lang="pl-PL" sz="6400" dirty="0" smtClean="0"/>
              <a:t>ocet - do smaku</a:t>
            </a:r>
          </a:p>
          <a:p>
            <a:pPr marL="274320" indent="-274320" fontAlgn="auto">
              <a:spcAft>
                <a:spcPts val="0"/>
              </a:spcAft>
              <a:buFont typeface="Wingdings 2"/>
              <a:buChar char=""/>
              <a:defRPr/>
            </a:pPr>
            <a:r>
              <a:rPr lang="pl-PL" sz="6400" dirty="0" smtClean="0"/>
              <a:t>olej - do smaku</a:t>
            </a:r>
          </a:p>
          <a:p>
            <a:pPr marL="274320" indent="-274320" fontAlgn="auto">
              <a:spcAft>
                <a:spcPts val="0"/>
              </a:spcAft>
              <a:buFont typeface="Wingdings 2"/>
              <a:buChar char=""/>
              <a:defRPr/>
            </a:pPr>
            <a:r>
              <a:rPr lang="pl-PL" sz="6400" dirty="0" smtClean="0"/>
              <a:t>kminek</a:t>
            </a:r>
          </a:p>
          <a:p>
            <a:pPr marL="274320" indent="-274320" fontAlgn="auto">
              <a:spcAft>
                <a:spcPts val="0"/>
              </a:spcAft>
              <a:buFont typeface="Wingdings 2"/>
              <a:buChar char=""/>
              <a:defRPr/>
            </a:pPr>
            <a:r>
              <a:rPr lang="pl-PL" sz="6400" dirty="0" smtClean="0"/>
              <a:t>natka pietruszki zielonej</a:t>
            </a:r>
          </a:p>
          <a:p>
            <a:pPr marL="274320" indent="-274320" fontAlgn="auto">
              <a:spcAft>
                <a:spcPts val="0"/>
              </a:spcAft>
              <a:buFont typeface="Wingdings 2"/>
              <a:buNone/>
              <a:defRPr/>
            </a:pPr>
            <a:endParaRPr lang="pl-PL" sz="6400" dirty="0" smtClean="0"/>
          </a:p>
          <a:p>
            <a:pPr marL="274320" indent="-274320" fontAlgn="auto">
              <a:spcAft>
                <a:spcPts val="0"/>
              </a:spcAft>
              <a:buFont typeface="Wingdings 2"/>
              <a:buChar char=""/>
              <a:defRPr/>
            </a:pPr>
            <a:r>
              <a:rPr lang="pl-PL" sz="6400" dirty="0" smtClean="0"/>
              <a:t>Ziemniaki gotujemy w łupinach. Boczek  i cebulę kroimy w drobną kostkę i przesmażamy. Ugotowane ziemniaki obieramy. Ziemniaki i ogórki kiszone kroimy w kostkę. Mieszamy i dodajemy przesmażony boczek z cebulą, doprawiamy do smaku olejem, octem, pieprzem i siekaną zieloną pietruszką. Za pomocą obręczy układamy w torcik.</a:t>
            </a:r>
          </a:p>
          <a:p>
            <a:pPr marL="274320" indent="-274320" fontAlgn="auto">
              <a:spcAft>
                <a:spcPts val="0"/>
              </a:spcAft>
              <a:buFont typeface="Wingdings 2"/>
              <a:buChar char=""/>
              <a:defRPr/>
            </a:pPr>
            <a:endParaRPr lang="pl-PL" dirty="0"/>
          </a:p>
        </p:txBody>
      </p:sp>
      <p:pic>
        <p:nvPicPr>
          <p:cNvPr id="53251" name="Symbol zastępczy zawartości 6" descr="http://2.bp.blogspot.com/-NR5EbcMUGlA/T6Zx1AVEMrI/AAAAAAAABvI/XKGdOmgLG3c/s320/DSC02666.JPG"/>
          <p:cNvPicPr>
            <a:picLocks noGrp="1"/>
          </p:cNvPicPr>
          <p:nvPr>
            <p:ph sz="half" idx="1"/>
          </p:nvPr>
        </p:nvPicPr>
        <p:blipFill>
          <a:blip r:embed="rId2"/>
          <a:srcRect/>
          <a:stretch>
            <a:fillRect/>
          </a:stretch>
        </p:blipFill>
        <p:spPr>
          <a:xfrm>
            <a:off x="6156325" y="261938"/>
            <a:ext cx="2736850" cy="2806700"/>
          </a:xfrm>
        </p:spPr>
      </p:pic>
      <p:sp>
        <p:nvSpPr>
          <p:cNvPr id="53252" name="Prostokąt 7"/>
          <p:cNvSpPr>
            <a:spLocks noChangeArrowheads="1"/>
          </p:cNvSpPr>
          <p:nvPr/>
        </p:nvSpPr>
        <p:spPr bwMode="auto">
          <a:xfrm>
            <a:off x="323850" y="1268413"/>
            <a:ext cx="2789238" cy="5356225"/>
          </a:xfrm>
          <a:prstGeom prst="rect">
            <a:avLst/>
          </a:prstGeom>
          <a:noFill/>
          <a:ln w="9525">
            <a:noFill/>
            <a:miter lim="800000"/>
            <a:headEnd/>
            <a:tailEnd/>
          </a:ln>
        </p:spPr>
        <p:txBody>
          <a:bodyPr>
            <a:spAutoFit/>
          </a:bodyPr>
          <a:lstStyle/>
          <a:p>
            <a:r>
              <a:rPr lang="pl-PL" u="sng">
                <a:latin typeface="Constantia" pitchFamily="18" charset="0"/>
              </a:rPr>
              <a:t>Szałot śląski </a:t>
            </a:r>
            <a:r>
              <a:rPr lang="pl-PL">
                <a:latin typeface="Constantia" pitchFamily="18" charset="0"/>
              </a:rPr>
              <a:t>to jedna z najpopularniejszych śląskich potraw. To sałatka sporządzana na zimno z pokrojonego śledzia oraz ugotowanych ziemniaków, jaj, ogórka kiszonego, cebuli, skwarek boczku wędzonego i przypraw z dodatkiem musztardy. Obecnie rzadko wykonywana w tej tradycyjnej formie ze śledziem, bo sama bez niego jest wyjątkowo pyszna i tak różna od popularnej sałatki jarzynowej, czy ziemniaczanej.</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ytuł 4"/>
          <p:cNvSpPr>
            <a:spLocks noGrp="1"/>
          </p:cNvSpPr>
          <p:nvPr>
            <p:ph type="title"/>
          </p:nvPr>
        </p:nvSpPr>
        <p:spPr/>
        <p:txBody>
          <a:bodyPr/>
          <a:lstStyle/>
          <a:p>
            <a:pPr algn="ctr" fontAlgn="auto">
              <a:spcAft>
                <a:spcPts val="0"/>
              </a:spcAft>
              <a:defRPr/>
            </a:pPr>
            <a:r>
              <a:rPr lang="pl-PL" b="1" smtClean="0">
                <a:solidFill>
                  <a:srgbClr val="FFC000"/>
                </a:solidFill>
              </a:rPr>
              <a:t>ŚLĄSKI  SZAŁOT</a:t>
            </a:r>
            <a:endParaRPr lang="pl-PL"/>
          </a:p>
        </p:txBody>
      </p:sp>
      <p:pic>
        <p:nvPicPr>
          <p:cNvPr id="54274" name="Symbol zastępczy zawartości 6" descr="http://4.bp.blogspot.com/-A8ONDV3jZIY/U3p-T_oMBGI/AAAAAAAAMD4/G3lbAdEMOUQ/s1600/szalot3.jpg">
            <a:hlinkClick r:id="rId2"/>
          </p:cNvPr>
          <p:cNvPicPr>
            <a:picLocks noGrp="1"/>
          </p:cNvPicPr>
          <p:nvPr>
            <p:ph idx="1"/>
          </p:nvPr>
        </p:nvPicPr>
        <p:blipFill>
          <a:blip r:embed="rId3"/>
          <a:srcRect/>
          <a:stretch>
            <a:fillRect/>
          </a:stretch>
        </p:blipFill>
        <p:spPr>
          <a:xfrm>
            <a:off x="755650" y="1630363"/>
            <a:ext cx="3197225" cy="4570412"/>
          </a:xfrm>
        </p:spPr>
      </p:pic>
      <p:pic>
        <p:nvPicPr>
          <p:cNvPr id="54275" name="Obraz 7" descr="http://2.bp.blogspot.com/-BoL_o0-JxW8/U3p-T6jpM1I/AAAAAAAAMD0/JOqMiWZJm5U/s1600/szalot4.jpg">
            <a:hlinkClick r:id="rId4"/>
          </p:cNvPr>
          <p:cNvPicPr>
            <a:picLocks noChangeAspect="1" noChangeArrowheads="1"/>
          </p:cNvPicPr>
          <p:nvPr/>
        </p:nvPicPr>
        <p:blipFill>
          <a:blip r:embed="rId5"/>
          <a:srcRect/>
          <a:stretch>
            <a:fillRect/>
          </a:stretch>
        </p:blipFill>
        <p:spPr bwMode="auto">
          <a:xfrm>
            <a:off x="4787900" y="1633538"/>
            <a:ext cx="3101975" cy="46434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FFC000"/>
                </a:solidFill>
              </a:rPr>
              <a:t>SZAŁOT  JARZYNOWY</a:t>
            </a:r>
            <a:endParaRPr lang="pl-PL"/>
          </a:p>
        </p:txBody>
      </p:sp>
      <p:sp>
        <p:nvSpPr>
          <p:cNvPr id="4" name="Symbol zastępczy zawartości 3"/>
          <p:cNvSpPr>
            <a:spLocks noGrp="1"/>
          </p:cNvSpPr>
          <p:nvPr>
            <p:ph sz="half" idx="2"/>
          </p:nvPr>
        </p:nvSpPr>
        <p:spPr>
          <a:xfrm>
            <a:off x="4648200" y="1524000"/>
            <a:ext cx="4059238" cy="4572000"/>
          </a:xfrm>
        </p:spPr>
        <p:txBody>
          <a:bodyPr>
            <a:normAutofit fontScale="55000" lnSpcReduction="20000"/>
          </a:bodyPr>
          <a:lstStyle/>
          <a:p>
            <a:pPr marL="274320" indent="-274320" fontAlgn="auto">
              <a:spcAft>
                <a:spcPts val="0"/>
              </a:spcAft>
              <a:buFont typeface="Wingdings 2"/>
              <a:buChar char=""/>
              <a:defRPr/>
            </a:pPr>
            <a:r>
              <a:rPr lang="pl-PL" u="sng" dirty="0" smtClean="0"/>
              <a:t>Sałatka jarzynowa</a:t>
            </a:r>
          </a:p>
          <a:p>
            <a:pPr marL="274320" indent="-274320" fontAlgn="auto">
              <a:spcAft>
                <a:spcPts val="0"/>
              </a:spcAft>
              <a:buFont typeface="Wingdings 2"/>
              <a:buChar char=""/>
              <a:defRPr/>
            </a:pPr>
            <a:r>
              <a:rPr lang="pl-PL" dirty="0" smtClean="0"/>
              <a:t>2 ugotowane marchewki</a:t>
            </a:r>
          </a:p>
          <a:p>
            <a:pPr marL="274320" indent="-274320" fontAlgn="auto">
              <a:spcAft>
                <a:spcPts val="0"/>
              </a:spcAft>
              <a:buFont typeface="Wingdings 2"/>
              <a:buChar char=""/>
              <a:defRPr/>
            </a:pPr>
            <a:r>
              <a:rPr lang="pl-PL" dirty="0" smtClean="0"/>
              <a:t>2 ugotowane pietruszki</a:t>
            </a:r>
          </a:p>
          <a:p>
            <a:pPr marL="274320" indent="-274320" fontAlgn="auto">
              <a:spcAft>
                <a:spcPts val="0"/>
              </a:spcAft>
              <a:buFont typeface="Wingdings 2"/>
              <a:buChar char=""/>
              <a:defRPr/>
            </a:pPr>
            <a:r>
              <a:rPr lang="pl-PL" dirty="0" smtClean="0"/>
              <a:t>1 ugotowany seler</a:t>
            </a:r>
          </a:p>
          <a:p>
            <a:pPr marL="274320" indent="-274320" fontAlgn="auto">
              <a:spcAft>
                <a:spcPts val="0"/>
              </a:spcAft>
              <a:buFont typeface="Wingdings 2"/>
              <a:buChar char=""/>
              <a:defRPr/>
            </a:pPr>
            <a:r>
              <a:rPr lang="pl-PL" dirty="0" smtClean="0"/>
              <a:t>3 ogórki kiszone lub konserwowe</a:t>
            </a:r>
          </a:p>
          <a:p>
            <a:pPr marL="274320" indent="-274320" fontAlgn="auto">
              <a:spcAft>
                <a:spcPts val="0"/>
              </a:spcAft>
              <a:buFont typeface="Wingdings 2"/>
              <a:buChar char=""/>
              <a:defRPr/>
            </a:pPr>
            <a:r>
              <a:rPr lang="pl-PL" dirty="0" smtClean="0"/>
              <a:t>1/2  puszki groszku konserwowego</a:t>
            </a:r>
          </a:p>
          <a:p>
            <a:pPr marL="274320" indent="-274320" fontAlgn="auto">
              <a:spcAft>
                <a:spcPts val="0"/>
              </a:spcAft>
              <a:buFont typeface="Wingdings 2"/>
              <a:buChar char=""/>
              <a:defRPr/>
            </a:pPr>
            <a:r>
              <a:rPr lang="pl-PL" dirty="0" smtClean="0"/>
              <a:t>4-5 ugotowanych w mundurkach ziemniaków</a:t>
            </a:r>
          </a:p>
          <a:p>
            <a:pPr marL="274320" indent="-274320" fontAlgn="auto">
              <a:spcAft>
                <a:spcPts val="0"/>
              </a:spcAft>
              <a:buFont typeface="Wingdings 2"/>
              <a:buChar char=""/>
              <a:defRPr/>
            </a:pPr>
            <a:r>
              <a:rPr lang="pl-PL" dirty="0" smtClean="0"/>
              <a:t>majonez</a:t>
            </a:r>
          </a:p>
          <a:p>
            <a:pPr marL="274320" indent="-274320" fontAlgn="auto">
              <a:spcAft>
                <a:spcPts val="0"/>
              </a:spcAft>
              <a:buFont typeface="Wingdings 2"/>
              <a:buChar char=""/>
              <a:defRPr/>
            </a:pPr>
            <a:r>
              <a:rPr lang="pl-PL" dirty="0" smtClean="0"/>
              <a:t>Sól, pieprz</a:t>
            </a:r>
          </a:p>
          <a:p>
            <a:pPr marL="274320" indent="-274320" fontAlgn="auto">
              <a:spcAft>
                <a:spcPts val="0"/>
              </a:spcAft>
              <a:buFont typeface="Wingdings 2"/>
              <a:buNone/>
              <a:defRPr/>
            </a:pPr>
            <a:endParaRPr lang="pl-PL" dirty="0" smtClean="0"/>
          </a:p>
          <a:p>
            <a:pPr marL="274320" indent="-274320" fontAlgn="auto">
              <a:spcAft>
                <a:spcPts val="0"/>
              </a:spcAft>
              <a:buFont typeface="Wingdings 2"/>
              <a:buChar char=""/>
              <a:defRPr/>
            </a:pPr>
            <a:r>
              <a:rPr lang="pl-PL" dirty="0" smtClean="0"/>
              <a:t>Warzywa w skórkach ugotować. Wystudzić obrać. Pokroić w równą kostkę marchewki, pietruszkę i seler. Dodać do miski. Ogórki i ziemniaki również pokroić w kostkę. Wszystkie warzywa dodać do miski wymieszać, dorzucić osączony groszek z puszki. Na koniec dodać majonez, sol, pieprz, i dokładnie, ale delikatnie wymieszać. </a:t>
            </a:r>
          </a:p>
          <a:p>
            <a:pPr marL="274320" indent="-274320" fontAlgn="auto">
              <a:spcAft>
                <a:spcPts val="0"/>
              </a:spcAft>
              <a:buFont typeface="Wingdings 2"/>
              <a:buChar char=""/>
              <a:defRPr/>
            </a:pPr>
            <a:endParaRPr lang="pl-PL" dirty="0" smtClean="0"/>
          </a:p>
        </p:txBody>
      </p:sp>
      <p:pic>
        <p:nvPicPr>
          <p:cNvPr id="55299" name="Symbol zastępczy zawartości 4" descr="http://4.bp.blogspot.com/-1b2JWSV-xZk/UziUEOHDGPI/AAAAAAAALZ0/pWtjj8IxNFc/s1600/salatka-jarzyny.jpg"/>
          <p:cNvPicPr>
            <a:picLocks noGrp="1"/>
          </p:cNvPicPr>
          <p:nvPr>
            <p:ph sz="half" idx="1"/>
          </p:nvPr>
        </p:nvPicPr>
        <p:blipFill>
          <a:blip r:embed="rId2"/>
          <a:srcRect/>
          <a:stretch>
            <a:fillRect/>
          </a:stretch>
        </p:blipFill>
        <p:spPr>
          <a:xfrm>
            <a:off x="1042988" y="1489075"/>
            <a:ext cx="3421062" cy="4995863"/>
          </a:xfrm>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pPr algn="ctr" fontAlgn="auto">
              <a:spcAft>
                <a:spcPts val="0"/>
              </a:spcAft>
              <a:defRPr/>
            </a:pPr>
            <a:r>
              <a:rPr lang="pl-PL" b="1" smtClean="0">
                <a:solidFill>
                  <a:srgbClr val="FFC000"/>
                </a:solidFill>
              </a:rPr>
              <a:t>ZIEMNIACZANE PLACKI ŚLEDZIOWE</a:t>
            </a:r>
            <a:endParaRPr lang="pl-PL" b="1">
              <a:solidFill>
                <a:srgbClr val="FFC000"/>
              </a:solidFill>
            </a:endParaRPr>
          </a:p>
        </p:txBody>
      </p:sp>
      <p:sp>
        <p:nvSpPr>
          <p:cNvPr id="4" name="Symbol zastępczy zawartości 3"/>
          <p:cNvSpPr>
            <a:spLocks noGrp="1"/>
          </p:cNvSpPr>
          <p:nvPr>
            <p:ph sz="half" idx="2"/>
          </p:nvPr>
        </p:nvSpPr>
        <p:spPr>
          <a:xfrm>
            <a:off x="4648200" y="1524000"/>
            <a:ext cx="4059238" cy="4572000"/>
          </a:xfrm>
        </p:spPr>
        <p:txBody>
          <a:bodyPr>
            <a:normAutofit fontScale="25000" lnSpcReduction="20000"/>
          </a:bodyPr>
          <a:lstStyle/>
          <a:p>
            <a:pPr marL="274320" indent="-274320" fontAlgn="auto">
              <a:spcAft>
                <a:spcPts val="0"/>
              </a:spcAft>
              <a:buFont typeface="Wingdings 2"/>
              <a:buChar char=""/>
              <a:defRPr/>
            </a:pPr>
            <a:r>
              <a:rPr lang="pl-PL" b="1" dirty="0" smtClean="0"/>
              <a:t> </a:t>
            </a:r>
            <a:r>
              <a:rPr lang="pl-PL" sz="4800" dirty="0" smtClean="0"/>
              <a:t>Ziemniaki 2 sztuki (250g)</a:t>
            </a:r>
          </a:p>
          <a:p>
            <a:pPr marL="274320" indent="-274320" fontAlgn="auto">
              <a:spcAft>
                <a:spcPts val="0"/>
              </a:spcAft>
              <a:buFont typeface="Wingdings 2"/>
              <a:buChar char=""/>
              <a:defRPr/>
            </a:pPr>
            <a:r>
              <a:rPr lang="pl-PL" sz="4800" dirty="0" smtClean="0"/>
              <a:t>Śledzie solone 2 płaty (125g)</a:t>
            </a:r>
          </a:p>
          <a:p>
            <a:pPr marL="274320" indent="-274320" fontAlgn="auto">
              <a:spcAft>
                <a:spcPts val="0"/>
              </a:spcAft>
              <a:buFont typeface="Wingdings 2"/>
              <a:buChar char=""/>
              <a:defRPr/>
            </a:pPr>
            <a:r>
              <a:rPr lang="pl-PL" sz="4800" dirty="0" smtClean="0"/>
              <a:t>Boczek wędzony (25 dag)</a:t>
            </a:r>
          </a:p>
          <a:p>
            <a:pPr marL="274320" indent="-274320" fontAlgn="auto">
              <a:spcAft>
                <a:spcPts val="0"/>
              </a:spcAft>
              <a:buFont typeface="Wingdings 2"/>
              <a:buChar char=""/>
              <a:defRPr/>
            </a:pPr>
            <a:r>
              <a:rPr lang="pl-PL" sz="4800" dirty="0" smtClean="0"/>
              <a:t>Cebula (1 sztuka)</a:t>
            </a:r>
          </a:p>
          <a:p>
            <a:pPr marL="274320" indent="-274320" fontAlgn="auto">
              <a:spcAft>
                <a:spcPts val="0"/>
              </a:spcAft>
              <a:buFont typeface="Wingdings 2"/>
              <a:buChar char=""/>
              <a:defRPr/>
            </a:pPr>
            <a:r>
              <a:rPr lang="pl-PL" sz="4800" dirty="0" smtClean="0"/>
              <a:t>Jajko (1 sztuka)</a:t>
            </a:r>
          </a:p>
          <a:p>
            <a:pPr marL="274320" indent="-274320" fontAlgn="auto">
              <a:spcAft>
                <a:spcPts val="0"/>
              </a:spcAft>
              <a:buFont typeface="Wingdings 2"/>
              <a:buChar char=""/>
              <a:defRPr/>
            </a:pPr>
            <a:r>
              <a:rPr lang="pl-PL" sz="4800" dirty="0" smtClean="0"/>
              <a:t>Mąka pszenna 1 łyżka</a:t>
            </a:r>
          </a:p>
          <a:p>
            <a:pPr marL="274320" indent="-274320" fontAlgn="auto">
              <a:spcAft>
                <a:spcPts val="0"/>
              </a:spcAft>
              <a:buFont typeface="Wingdings 2"/>
              <a:buChar char=""/>
              <a:defRPr/>
            </a:pPr>
            <a:r>
              <a:rPr lang="pl-PL" sz="4800" dirty="0" smtClean="0"/>
              <a:t>Majeranek szczypta</a:t>
            </a:r>
          </a:p>
          <a:p>
            <a:pPr marL="274320" indent="-274320" fontAlgn="auto">
              <a:spcAft>
                <a:spcPts val="0"/>
              </a:spcAft>
              <a:buFont typeface="Wingdings 2"/>
              <a:buChar char=""/>
              <a:defRPr/>
            </a:pPr>
            <a:r>
              <a:rPr lang="pl-PL" sz="4800" dirty="0" smtClean="0"/>
              <a:t>Sól, pieprz do smaku</a:t>
            </a:r>
          </a:p>
          <a:p>
            <a:pPr marL="274320" indent="-274320" fontAlgn="auto">
              <a:spcAft>
                <a:spcPts val="0"/>
              </a:spcAft>
              <a:buFont typeface="Wingdings 2"/>
              <a:buChar char=""/>
              <a:defRPr/>
            </a:pPr>
            <a:r>
              <a:rPr lang="pl-PL" sz="4800" dirty="0" smtClean="0"/>
              <a:t>Olej do smażenia</a:t>
            </a:r>
          </a:p>
          <a:p>
            <a:pPr marL="274320" indent="-274320" algn="ctr" fontAlgn="auto">
              <a:spcAft>
                <a:spcPts val="0"/>
              </a:spcAft>
              <a:buFont typeface="Wingdings 2"/>
              <a:buChar char=""/>
              <a:defRPr/>
            </a:pPr>
            <a:r>
              <a:rPr lang="pl-PL" sz="4800" u="sng" dirty="0" smtClean="0"/>
              <a:t>Na wierzch:</a:t>
            </a:r>
            <a:endParaRPr lang="pl-PL" sz="4800" dirty="0" smtClean="0"/>
          </a:p>
          <a:p>
            <a:pPr marL="274320" indent="-274320" algn="ctr" fontAlgn="auto">
              <a:spcAft>
                <a:spcPts val="0"/>
              </a:spcAft>
              <a:buFont typeface="Wingdings 2"/>
              <a:buChar char=""/>
              <a:defRPr/>
            </a:pPr>
            <a:r>
              <a:rPr lang="pl-PL" sz="4800" dirty="0" smtClean="0"/>
              <a:t>Kwaśna śmietana</a:t>
            </a:r>
          </a:p>
          <a:p>
            <a:pPr marL="274320" indent="-274320" algn="ctr" fontAlgn="auto">
              <a:spcAft>
                <a:spcPts val="0"/>
              </a:spcAft>
              <a:buFont typeface="Wingdings 2"/>
              <a:buChar char=""/>
              <a:defRPr/>
            </a:pPr>
            <a:r>
              <a:rPr lang="pl-PL" sz="4800" dirty="0" smtClean="0"/>
              <a:t>Świeży koperek </a:t>
            </a:r>
          </a:p>
          <a:p>
            <a:pPr marL="274320" indent="-274320" algn="ctr" fontAlgn="auto">
              <a:spcAft>
                <a:spcPts val="0"/>
              </a:spcAft>
              <a:buFont typeface="Wingdings 2"/>
              <a:buChar char=""/>
              <a:defRPr/>
            </a:pPr>
            <a:r>
              <a:rPr lang="pl-PL" sz="4800" dirty="0" smtClean="0"/>
              <a:t>Świeży lubczyk</a:t>
            </a:r>
          </a:p>
          <a:p>
            <a:pPr marL="274320" indent="-274320" fontAlgn="auto">
              <a:spcAft>
                <a:spcPts val="0"/>
              </a:spcAft>
              <a:buFont typeface="Wingdings 2"/>
              <a:buChar char=""/>
              <a:defRPr/>
            </a:pPr>
            <a:r>
              <a:rPr lang="pl-PL" sz="4800" dirty="0" smtClean="0"/>
              <a:t>Ziemniaki myjemy, obieramy ze skórki, płuczemy. Następnie tarkujemy na tarce o grubych oczkach. Kroimy cebulkę  i boczek w kosteczkę, po czym przysmażamy je na patelni. W między czasie kroimy w drobną w kosteczkę śledzia, który wcześniej został wymoczony. Pokrojonego śledzia mieszamy z całym jajem i przyprawiamy solą i pieprzem, pamiętając, by nie przesolić oraz majeranek. Dodajemy również łyżkę mąki pszennej. Wszystko mieszamy. Na koniec dodajemy podsmażoną cebulkę z boczkiem oraz posiekany koperek i lubczyk. Oprószamy jeszcze łyżką mąki. Smażymy małe placuszki na oleju na złoty kolor. Podajemy polane kwaśną śmietaną. Placuszki odsączamy z nadmiaru tłuszczu na ręczniku papierowym. </a:t>
            </a:r>
          </a:p>
          <a:p>
            <a:pPr marL="274320" indent="-274320" fontAlgn="auto">
              <a:spcAft>
                <a:spcPts val="0"/>
              </a:spcAft>
              <a:buFont typeface="Wingdings 2"/>
              <a:buChar char=""/>
              <a:defRPr/>
            </a:pPr>
            <a:r>
              <a:rPr lang="pl-PL" sz="4800" dirty="0" smtClean="0"/>
              <a:t> </a:t>
            </a:r>
          </a:p>
          <a:p>
            <a:pPr marL="274320" indent="-274320" fontAlgn="auto">
              <a:spcAft>
                <a:spcPts val="0"/>
              </a:spcAft>
              <a:buFont typeface="Wingdings 2"/>
              <a:buChar char=""/>
              <a:defRPr/>
            </a:pPr>
            <a:endParaRPr lang="pl-PL" sz="4800" dirty="0"/>
          </a:p>
        </p:txBody>
      </p:sp>
      <p:pic>
        <p:nvPicPr>
          <p:cNvPr id="56323" name="Picture 3" descr="C:\Users\Monika\Desktop\images.jpg"/>
          <p:cNvPicPr>
            <a:picLocks noGrp="1" noChangeAspect="1" noChangeArrowheads="1"/>
          </p:cNvPicPr>
          <p:nvPr>
            <p:ph sz="half" idx="1"/>
          </p:nvPr>
        </p:nvPicPr>
        <p:blipFill>
          <a:blip r:embed="rId2"/>
          <a:srcRect/>
          <a:stretch>
            <a:fillRect/>
          </a:stretch>
        </p:blipFill>
        <p:spPr>
          <a:xfrm>
            <a:off x="981075" y="4292600"/>
            <a:ext cx="3438525" cy="2312988"/>
          </a:xfrm>
        </p:spPr>
      </p:pic>
      <p:pic>
        <p:nvPicPr>
          <p:cNvPr id="56324" name="Picture 4" descr="C:\Users\Monika\Desktop\placki_sledzie_1.jpg"/>
          <p:cNvPicPr>
            <a:picLocks noChangeAspect="1" noChangeArrowheads="1"/>
          </p:cNvPicPr>
          <p:nvPr/>
        </p:nvPicPr>
        <p:blipFill>
          <a:blip r:embed="rId3"/>
          <a:srcRect/>
          <a:stretch>
            <a:fillRect/>
          </a:stretch>
        </p:blipFill>
        <p:spPr bwMode="auto">
          <a:xfrm>
            <a:off x="684213" y="1412875"/>
            <a:ext cx="3997325"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pPr algn="ctr" fontAlgn="auto">
              <a:spcAft>
                <a:spcPts val="0"/>
              </a:spcAft>
              <a:defRPr/>
            </a:pPr>
            <a:r>
              <a:rPr lang="pl-PL" b="1" smtClean="0">
                <a:solidFill>
                  <a:srgbClr val="C00000"/>
                </a:solidFill>
              </a:rPr>
              <a:t>CIASTA, DESERY </a:t>
            </a:r>
            <a:r>
              <a:rPr lang="pl-PL" b="1" smtClean="0">
                <a:solidFill>
                  <a:srgbClr val="FFC000"/>
                </a:solidFill>
              </a:rPr>
              <a:t>AJERKUCHY z serka</a:t>
            </a:r>
            <a:endParaRPr lang="pl-PL" b="1">
              <a:solidFill>
                <a:srgbClr val="FFC000"/>
              </a:solidFill>
            </a:endParaRPr>
          </a:p>
        </p:txBody>
      </p:sp>
      <p:sp>
        <p:nvSpPr>
          <p:cNvPr id="57346" name="Symbol zastępczy zawartości 3"/>
          <p:cNvSpPr>
            <a:spLocks noGrp="1"/>
          </p:cNvSpPr>
          <p:nvPr>
            <p:ph sz="half" idx="2"/>
          </p:nvPr>
        </p:nvSpPr>
        <p:spPr>
          <a:xfrm>
            <a:off x="4648200" y="1524000"/>
            <a:ext cx="4059238" cy="4572000"/>
          </a:xfrm>
        </p:spPr>
        <p:txBody>
          <a:bodyPr/>
          <a:lstStyle/>
          <a:p>
            <a:r>
              <a:rPr lang="pl-PL" smtClean="0"/>
              <a:t>To placuszki twarogowe</a:t>
            </a:r>
          </a:p>
          <a:p>
            <a:endParaRPr lang="pl-PL" smtClean="0"/>
          </a:p>
        </p:txBody>
      </p:sp>
      <p:pic>
        <p:nvPicPr>
          <p:cNvPr id="57347" name="Symbol zastępczy zawartości 4" descr="http://2.bp.blogspot.com/-IQlGFqYd0HY/Us292lW99MI/AAAAAAAAKL0/a3QiLV1OJwg/s1600/placki+serowe.jpg">
            <a:hlinkClick r:id="rId2"/>
          </p:cNvPr>
          <p:cNvPicPr>
            <a:picLocks noGrp="1"/>
          </p:cNvPicPr>
          <p:nvPr>
            <p:ph sz="half" idx="1"/>
          </p:nvPr>
        </p:nvPicPr>
        <p:blipFill>
          <a:blip r:embed="rId3"/>
          <a:srcRect/>
          <a:stretch>
            <a:fillRect/>
          </a:stretch>
        </p:blipFill>
        <p:spPr>
          <a:xfrm>
            <a:off x="830263" y="1527175"/>
            <a:ext cx="3313112" cy="4565650"/>
          </a:xfrm>
        </p:spPr>
      </p:pic>
      <p:pic>
        <p:nvPicPr>
          <p:cNvPr id="57348" name="Obraz 5" descr="http://1.bp.blogspot.com/-DeHmssI0DRY/Us29zYcmVdI/AAAAAAAAKLk/C6MSwq1CuUM/s1600/placuszki+ser.jpg"/>
          <p:cNvPicPr>
            <a:picLocks noChangeAspect="1" noChangeArrowheads="1"/>
          </p:cNvPicPr>
          <p:nvPr/>
        </p:nvPicPr>
        <p:blipFill>
          <a:blip r:embed="rId4"/>
          <a:srcRect/>
          <a:stretch>
            <a:fillRect/>
          </a:stretch>
        </p:blipFill>
        <p:spPr bwMode="auto">
          <a:xfrm>
            <a:off x="4932363" y="2135188"/>
            <a:ext cx="2952750" cy="44592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ymbol zastępczy zawartości 5"/>
          <p:cNvSpPr>
            <a:spLocks noGrp="1"/>
          </p:cNvSpPr>
          <p:nvPr>
            <p:ph idx="1"/>
          </p:nvPr>
        </p:nvSpPr>
        <p:spPr/>
        <p:txBody>
          <a:bodyPr>
            <a:normAutofit fontScale="25000" lnSpcReduction="20000"/>
          </a:bodyPr>
          <a:lstStyle/>
          <a:p>
            <a:pPr marL="274320" indent="-274320" fontAlgn="auto">
              <a:spcAft>
                <a:spcPts val="0"/>
              </a:spcAft>
              <a:buFont typeface="Wingdings 2"/>
              <a:buChar char=""/>
              <a:defRPr/>
            </a:pPr>
            <a:r>
              <a:rPr lang="pl-PL" sz="5600" dirty="0" smtClean="0"/>
              <a:t>250 g serka mielonego na sernik (albo twaróg półtłusty)</a:t>
            </a:r>
          </a:p>
          <a:p>
            <a:pPr marL="274320" indent="-274320" fontAlgn="auto">
              <a:spcAft>
                <a:spcPts val="0"/>
              </a:spcAft>
              <a:buFont typeface="Wingdings 2"/>
              <a:buChar char=""/>
              <a:defRPr/>
            </a:pPr>
            <a:r>
              <a:rPr lang="pl-PL" sz="5600" dirty="0" smtClean="0"/>
              <a:t>2 łyżki śmietany 18%</a:t>
            </a:r>
          </a:p>
          <a:p>
            <a:pPr marL="274320" indent="-274320" fontAlgn="auto">
              <a:spcAft>
                <a:spcPts val="0"/>
              </a:spcAft>
              <a:buFont typeface="Wingdings 2"/>
              <a:buChar char=""/>
              <a:defRPr/>
            </a:pPr>
            <a:r>
              <a:rPr lang="pl-PL" sz="5600" dirty="0" smtClean="0"/>
              <a:t>2 jajka</a:t>
            </a:r>
          </a:p>
          <a:p>
            <a:pPr marL="274320" indent="-274320" fontAlgn="auto">
              <a:spcAft>
                <a:spcPts val="0"/>
              </a:spcAft>
              <a:buFont typeface="Wingdings 2"/>
              <a:buChar char=""/>
              <a:defRPr/>
            </a:pPr>
            <a:r>
              <a:rPr lang="pl-PL" sz="5600" dirty="0" smtClean="0"/>
              <a:t>3 łyżki cukru</a:t>
            </a:r>
          </a:p>
          <a:p>
            <a:pPr marL="274320" indent="-274320" fontAlgn="auto">
              <a:spcAft>
                <a:spcPts val="0"/>
              </a:spcAft>
              <a:buFont typeface="Wingdings 2"/>
              <a:buChar char=""/>
              <a:defRPr/>
            </a:pPr>
            <a:r>
              <a:rPr lang="pl-PL" sz="5600" dirty="0" smtClean="0"/>
              <a:t>1 łyżeczka spirytusu lub wódki</a:t>
            </a:r>
          </a:p>
          <a:p>
            <a:pPr marL="274320" indent="-274320" fontAlgn="auto">
              <a:spcAft>
                <a:spcPts val="0"/>
              </a:spcAft>
              <a:buFont typeface="Wingdings 2"/>
              <a:buChar char=""/>
              <a:defRPr/>
            </a:pPr>
            <a:r>
              <a:rPr lang="pl-PL" sz="5600" dirty="0" smtClean="0"/>
              <a:t>1 i 1/2 szklanki mąki pszennej</a:t>
            </a:r>
          </a:p>
          <a:p>
            <a:pPr marL="274320" indent="-274320" fontAlgn="auto">
              <a:spcAft>
                <a:spcPts val="0"/>
              </a:spcAft>
              <a:buFont typeface="Wingdings 2"/>
              <a:buChar char=""/>
              <a:defRPr/>
            </a:pPr>
            <a:r>
              <a:rPr lang="pl-PL" sz="5600" dirty="0" smtClean="0"/>
              <a:t>płaska łyżeczka sody </a:t>
            </a:r>
          </a:p>
          <a:p>
            <a:pPr marL="274320" indent="-274320" fontAlgn="auto">
              <a:spcAft>
                <a:spcPts val="0"/>
              </a:spcAft>
              <a:buFont typeface="Wingdings 2"/>
              <a:buChar char=""/>
              <a:defRPr/>
            </a:pPr>
            <a:r>
              <a:rPr lang="pl-PL" sz="5600" dirty="0" smtClean="0"/>
              <a:t>olej do smażenia</a:t>
            </a:r>
          </a:p>
          <a:p>
            <a:pPr marL="274320" indent="-274320" fontAlgn="auto">
              <a:spcAft>
                <a:spcPts val="0"/>
              </a:spcAft>
              <a:buFont typeface="Wingdings 2"/>
              <a:buChar char=""/>
              <a:defRPr/>
            </a:pPr>
            <a:r>
              <a:rPr lang="pl-PL" sz="5600" dirty="0" smtClean="0"/>
              <a:t>cukier puder do posypania</a:t>
            </a:r>
          </a:p>
          <a:p>
            <a:pPr marL="274320" indent="-274320" fontAlgn="auto">
              <a:spcAft>
                <a:spcPts val="0"/>
              </a:spcAft>
              <a:buFont typeface="Wingdings 2"/>
              <a:buChar char=""/>
              <a:defRPr/>
            </a:pPr>
            <a:r>
              <a:rPr lang="pl-PL" sz="5600" dirty="0" smtClean="0"/>
              <a:t/>
            </a:r>
            <a:br>
              <a:rPr lang="pl-PL" sz="5600" dirty="0" smtClean="0"/>
            </a:br>
            <a:endParaRPr lang="pl-PL" sz="5600" dirty="0" smtClean="0"/>
          </a:p>
          <a:p>
            <a:pPr marL="274320" indent="-274320" fontAlgn="auto">
              <a:spcAft>
                <a:spcPts val="0"/>
              </a:spcAft>
              <a:buFont typeface="Wingdings 2"/>
              <a:buChar char=""/>
              <a:defRPr/>
            </a:pPr>
            <a:r>
              <a:rPr lang="pl-PL" sz="5600" dirty="0" smtClean="0"/>
              <a:t>W misce wymieszać ser, śmietanę i jajka, dodać cukier i spirytus. Jeśli mamy twaróg to go rozgnieść dokładnie widelcem. Mąkę przesiać z sodą, dodać do masy i wymieszać. Jeśli ciasto jest za rzadkie dodać jeszcze mąki. Na patelni rozgrzać olej. Do malej miseczki nalać wody, w której będziemy maczać łyżkę do nakładania ciasta.</a:t>
            </a:r>
          </a:p>
          <a:p>
            <a:pPr marL="274320" indent="-274320" fontAlgn="auto">
              <a:spcAft>
                <a:spcPts val="0"/>
              </a:spcAft>
              <a:buFont typeface="Wingdings 2"/>
              <a:buChar char=""/>
              <a:defRPr/>
            </a:pPr>
            <a:r>
              <a:rPr lang="pl-PL" sz="5600" dirty="0" smtClean="0"/>
              <a:t>Ciasto będzie klejące, dlatego najpierw włożyć łyżkę do wody, następnie nabrać porcję ciasta i włożyć je na patelnie, uformować placuszek. Można ponownie zamoczyć łyżkę w wodzie i taką mokrą łyżką wygładzić powierzchnie. Dzięki wodzie na powierzchni ciasta placuszki będą jeszcze bardziej chrupiące. Placuszki smażyć na złoty kolor, tak aby powstała chrupiąca skórka, odwracając w trakcie smażenia. Usmażone wyjąć i wyłożyć na papierowe ręczniki aby pozbyć się nadmiaru tłuszczu. Ostudzone pączki posypać cukrem pudrem. Podać z konfitura owocową.</a:t>
            </a:r>
          </a:p>
          <a:p>
            <a:pPr marL="274320" indent="-274320" fontAlgn="auto">
              <a:spcAft>
                <a:spcPts val="0"/>
              </a:spcAft>
              <a:buFont typeface="Wingdings 2"/>
              <a:buChar char=""/>
              <a:defRPr/>
            </a:pPr>
            <a:r>
              <a:rPr lang="pl-PL" sz="5600" dirty="0" smtClean="0"/>
              <a:t> </a:t>
            </a:r>
            <a:endParaRPr lang="pl-PL" sz="5600" b="1" dirty="0" smtClean="0"/>
          </a:p>
          <a:p>
            <a:pPr marL="274320" indent="-274320" fontAlgn="auto">
              <a:spcAft>
                <a:spcPts val="0"/>
              </a:spcAft>
              <a:buFont typeface="Wingdings 2"/>
              <a:buChar char=""/>
              <a:defRPr/>
            </a:pPr>
            <a:endParaRPr lang="pl-PL" dirty="0"/>
          </a:p>
        </p:txBody>
      </p:sp>
      <p:sp>
        <p:nvSpPr>
          <p:cNvPr id="5" name="Tytuł 4"/>
          <p:cNvSpPr>
            <a:spLocks noGrp="1"/>
          </p:cNvSpPr>
          <p:nvPr>
            <p:ph type="title"/>
          </p:nvPr>
        </p:nvSpPr>
        <p:spPr/>
        <p:txBody>
          <a:bodyPr/>
          <a:lstStyle/>
          <a:p>
            <a:pPr fontAlgn="auto">
              <a:spcAft>
                <a:spcPts val="0"/>
              </a:spcAft>
              <a:defRPr/>
            </a:pPr>
            <a:r>
              <a:rPr lang="pl-PL" b="1" smtClean="0">
                <a:solidFill>
                  <a:srgbClr val="FFC000"/>
                </a:solidFill>
              </a:rPr>
              <a:t>AJERKUCHY z serka</a:t>
            </a:r>
            <a:endParaRPr lang="pl-PL"/>
          </a:p>
        </p:txBody>
      </p:sp>
      <p:pic>
        <p:nvPicPr>
          <p:cNvPr id="58371" name="Symbol zastępczy zawartości 4" descr="http://2.bp.blogspot.com/-IQlGFqYd0HY/Us292lW99MI/AAAAAAAAKL0/a3QiLV1OJwg/s1600/placki+serowe.jpg">
            <a:hlinkClick r:id="rId2"/>
          </p:cNvPr>
          <p:cNvPicPr>
            <a:picLocks/>
          </p:cNvPicPr>
          <p:nvPr/>
        </p:nvPicPr>
        <p:blipFill>
          <a:blip r:embed="rId3"/>
          <a:srcRect/>
          <a:stretch>
            <a:fillRect/>
          </a:stretch>
        </p:blipFill>
        <p:spPr bwMode="auto">
          <a:xfrm>
            <a:off x="5940425" y="836613"/>
            <a:ext cx="2595563" cy="3098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p:txBody>
          <a:bodyPr/>
          <a:lstStyle/>
          <a:p>
            <a:pPr algn="ctr" fontAlgn="auto">
              <a:spcAft>
                <a:spcPts val="0"/>
              </a:spcAft>
              <a:defRPr/>
            </a:pPr>
            <a:r>
              <a:rPr lang="pl-PL" b="1" smtClean="0">
                <a:solidFill>
                  <a:srgbClr val="FFC000"/>
                </a:solidFill>
              </a:rPr>
              <a:t>KOŁOCZ  ŚLĄSKI Z JABŁKAMI</a:t>
            </a:r>
            <a:endParaRPr lang="pl-PL" b="1">
              <a:solidFill>
                <a:srgbClr val="FFC000"/>
              </a:solidFill>
            </a:endParaRPr>
          </a:p>
        </p:txBody>
      </p:sp>
      <p:sp>
        <p:nvSpPr>
          <p:cNvPr id="6" name="Symbol zastępczy zawartości 5"/>
          <p:cNvSpPr>
            <a:spLocks noGrp="1"/>
          </p:cNvSpPr>
          <p:nvPr>
            <p:ph sz="half" idx="2"/>
          </p:nvPr>
        </p:nvSpPr>
        <p:spPr>
          <a:xfrm>
            <a:off x="4648200" y="1524000"/>
            <a:ext cx="4059238" cy="4572000"/>
          </a:xfrm>
        </p:spPr>
        <p:txBody>
          <a:bodyPr>
            <a:normAutofit fontScale="92500" lnSpcReduction="20000"/>
          </a:bodyPr>
          <a:lstStyle/>
          <a:p>
            <a:pPr marL="274320" indent="-274320" fontAlgn="auto">
              <a:spcAft>
                <a:spcPts val="0"/>
              </a:spcAft>
              <a:buFont typeface="Wingdings 2"/>
              <a:buChar char=""/>
              <a:defRPr/>
            </a:pPr>
            <a:r>
              <a:rPr lang="pl-PL" u="sng" dirty="0" err="1" smtClean="0"/>
              <a:t>Kołocz</a:t>
            </a:r>
            <a:r>
              <a:rPr lang="pl-PL" dirty="0" smtClean="0"/>
              <a:t> to tradycyjne ciasto na Górnym Śląsku podawane na wszystkich rodzinnych uroczystościach, weselach, odpustach, roznoszone także w paczkach sąsiadom, rodzinie przez młodą parę przed weselem. </a:t>
            </a:r>
            <a:r>
              <a:rPr lang="pl-PL" dirty="0" err="1" smtClean="0"/>
              <a:t>Kołocz</a:t>
            </a:r>
            <a:r>
              <a:rPr lang="pl-PL" dirty="0" smtClean="0"/>
              <a:t> się robi na dużej blasze,  w kilku wersjach, podstawowa to samo ciasto z posypką, pozostałe to ciasto z nadzieniem z sera lub z maku albo z jabłkami. </a:t>
            </a:r>
            <a:endParaRPr lang="pl-PL" dirty="0"/>
          </a:p>
        </p:txBody>
      </p:sp>
      <p:pic>
        <p:nvPicPr>
          <p:cNvPr id="59395" name="Symbol zastępczy zawartości 6" descr="http://2.bp.blogspot.com/-djr_0uvjK9A/VE_gGsxhsgI/AAAAAAAAOI0/PviPy_3bgeE/s1600/kolocz-z-jablkami.jpg"/>
          <p:cNvPicPr>
            <a:picLocks noGrp="1"/>
          </p:cNvPicPr>
          <p:nvPr>
            <p:ph sz="half" idx="1"/>
          </p:nvPr>
        </p:nvPicPr>
        <p:blipFill>
          <a:blip r:embed="rId2"/>
          <a:srcRect/>
          <a:stretch>
            <a:fillRect/>
          </a:stretch>
        </p:blipFill>
        <p:spPr>
          <a:xfrm>
            <a:off x="957263" y="1528763"/>
            <a:ext cx="3057525" cy="4562475"/>
          </a:xfr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pPr algn="ctr" fontAlgn="auto">
              <a:spcAft>
                <a:spcPts val="0"/>
              </a:spcAft>
              <a:defRPr/>
            </a:pPr>
            <a:r>
              <a:rPr lang="pl-PL" b="1" smtClean="0">
                <a:solidFill>
                  <a:srgbClr val="FFC000"/>
                </a:solidFill>
              </a:rPr>
              <a:t>KOPA  ŚLĄSKA</a:t>
            </a:r>
            <a:endParaRPr lang="pl-PL" b="1">
              <a:solidFill>
                <a:srgbClr val="FFC000"/>
              </a:solidFill>
            </a:endParaRPr>
          </a:p>
        </p:txBody>
      </p:sp>
      <p:sp>
        <p:nvSpPr>
          <p:cNvPr id="60418" name="Symbol zastępczy zawartości 3"/>
          <p:cNvSpPr>
            <a:spLocks noGrp="1"/>
          </p:cNvSpPr>
          <p:nvPr>
            <p:ph sz="half" idx="2"/>
          </p:nvPr>
        </p:nvSpPr>
        <p:spPr>
          <a:xfrm>
            <a:off x="4648200" y="1524000"/>
            <a:ext cx="4059238" cy="4572000"/>
          </a:xfrm>
        </p:spPr>
        <p:txBody>
          <a:bodyPr/>
          <a:lstStyle/>
          <a:p>
            <a:r>
              <a:rPr lang="pl-PL" smtClean="0"/>
              <a:t>Kopa na Śląsku to deser na specjalne okazje, często sylwestrowe, prosta w przygotowaniu, pyszna i elegancka. Jest to pyszne połączenie placków kokosowych, śmietany, owoców, bakalii i spirytusu. </a:t>
            </a:r>
          </a:p>
        </p:txBody>
      </p:sp>
      <p:pic>
        <p:nvPicPr>
          <p:cNvPr id="60419" name="Symbol zastępczy zawartości 4" descr="http://2.bp.blogspot.com/-2EWr8T2o9CE/UONLwRqRywI/AAAAAAAAGRc/7Pq2MV8RUzY/s640/Kopa+%C5%9Bl%C4%85ska.jpg"/>
          <p:cNvPicPr>
            <a:picLocks noGrp="1"/>
          </p:cNvPicPr>
          <p:nvPr>
            <p:ph sz="half" idx="1"/>
          </p:nvPr>
        </p:nvPicPr>
        <p:blipFill>
          <a:blip r:embed="rId2"/>
          <a:srcRect/>
          <a:stretch>
            <a:fillRect/>
          </a:stretch>
        </p:blipFill>
        <p:spPr>
          <a:xfrm>
            <a:off x="733425" y="1525588"/>
            <a:ext cx="3506788" cy="4568825"/>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ymbol zastępczy zawartości 7"/>
          <p:cNvSpPr>
            <a:spLocks noGrp="1"/>
          </p:cNvSpPr>
          <p:nvPr>
            <p:ph idx="1"/>
          </p:nvPr>
        </p:nvSpPr>
        <p:spPr/>
        <p:txBody>
          <a:bodyPr>
            <a:normAutofit fontScale="25000" lnSpcReduction="20000"/>
          </a:bodyPr>
          <a:lstStyle/>
          <a:p>
            <a:pPr marL="274320" indent="-274320" fontAlgn="auto">
              <a:spcAft>
                <a:spcPts val="0"/>
              </a:spcAft>
              <a:buFont typeface="Wingdings 2"/>
              <a:buChar char=""/>
              <a:defRPr/>
            </a:pPr>
            <a:r>
              <a:rPr lang="pl-PL" sz="4200" dirty="0" smtClean="0"/>
              <a:t>3 kokosowe blaty</a:t>
            </a:r>
          </a:p>
          <a:p>
            <a:pPr marL="274320" indent="-274320" fontAlgn="auto">
              <a:spcAft>
                <a:spcPts val="0"/>
              </a:spcAft>
              <a:buFont typeface="Wingdings 2"/>
              <a:buChar char=""/>
              <a:defRPr/>
            </a:pPr>
            <a:r>
              <a:rPr lang="pl-PL" sz="4200" dirty="0" smtClean="0"/>
              <a:t>50 g rodzynek namoczonych w spirytusie</a:t>
            </a:r>
          </a:p>
          <a:p>
            <a:pPr marL="274320" indent="-274320" fontAlgn="auto">
              <a:spcAft>
                <a:spcPts val="0"/>
              </a:spcAft>
              <a:buFont typeface="Wingdings 2"/>
              <a:buChar char=""/>
              <a:defRPr/>
            </a:pPr>
            <a:r>
              <a:rPr lang="pl-PL" sz="4200" dirty="0" smtClean="0"/>
              <a:t>50 g prażonych migdałów</a:t>
            </a:r>
          </a:p>
          <a:p>
            <a:pPr marL="274320" indent="-274320" fontAlgn="auto">
              <a:spcAft>
                <a:spcPts val="0"/>
              </a:spcAft>
              <a:buFont typeface="Wingdings 2"/>
              <a:buChar char=""/>
              <a:defRPr/>
            </a:pPr>
            <a:r>
              <a:rPr lang="pl-PL" sz="4200" dirty="0" smtClean="0"/>
              <a:t>50 ml spirytusu</a:t>
            </a:r>
          </a:p>
          <a:p>
            <a:pPr marL="274320" indent="-274320" fontAlgn="auto">
              <a:spcAft>
                <a:spcPts val="0"/>
              </a:spcAft>
              <a:buFont typeface="Wingdings 2"/>
              <a:buChar char=""/>
              <a:defRPr/>
            </a:pPr>
            <a:r>
              <a:rPr lang="pl-PL" sz="4200" dirty="0" smtClean="0"/>
              <a:t>500 ml śmietany kremówki</a:t>
            </a:r>
          </a:p>
          <a:p>
            <a:pPr marL="274320" indent="-274320" fontAlgn="auto">
              <a:spcAft>
                <a:spcPts val="0"/>
              </a:spcAft>
              <a:buFont typeface="Wingdings 2"/>
              <a:buChar char=""/>
              <a:defRPr/>
            </a:pPr>
            <a:r>
              <a:rPr lang="pl-PL" sz="4200" dirty="0" smtClean="0"/>
              <a:t>puszka ananasa</a:t>
            </a:r>
          </a:p>
          <a:p>
            <a:pPr marL="274320" indent="-274320" fontAlgn="auto">
              <a:spcAft>
                <a:spcPts val="0"/>
              </a:spcAft>
              <a:buFont typeface="Wingdings 2"/>
              <a:buChar char=""/>
              <a:defRPr/>
            </a:pPr>
            <a:r>
              <a:rPr lang="pl-PL" sz="4200" dirty="0" smtClean="0"/>
              <a:t>1/2 szklanki soku z ananasa</a:t>
            </a:r>
          </a:p>
          <a:p>
            <a:pPr marL="274320" indent="-274320" fontAlgn="auto">
              <a:spcAft>
                <a:spcPts val="0"/>
              </a:spcAft>
              <a:buFont typeface="Wingdings 2"/>
              <a:buChar char=""/>
              <a:defRPr/>
            </a:pPr>
            <a:r>
              <a:rPr lang="pl-PL" sz="4200" dirty="0" smtClean="0"/>
              <a:t>1/2 puszki brzoskwiń z zalewy</a:t>
            </a:r>
          </a:p>
          <a:p>
            <a:pPr marL="274320" indent="-274320" fontAlgn="auto">
              <a:spcAft>
                <a:spcPts val="0"/>
              </a:spcAft>
              <a:buFont typeface="Wingdings 2"/>
              <a:buChar char=""/>
              <a:defRPr/>
            </a:pPr>
            <a:r>
              <a:rPr lang="pl-PL" sz="4200" dirty="0" smtClean="0"/>
              <a:t>2 </a:t>
            </a:r>
            <a:r>
              <a:rPr lang="pl-PL" sz="4200" dirty="0" err="1" smtClean="0"/>
              <a:t>śmietan-fixy</a:t>
            </a:r>
            <a:endParaRPr lang="pl-PL" sz="4200" dirty="0" smtClean="0"/>
          </a:p>
          <a:p>
            <a:pPr marL="274320" indent="-274320" fontAlgn="auto">
              <a:spcAft>
                <a:spcPts val="0"/>
              </a:spcAft>
              <a:buFont typeface="Wingdings 2"/>
              <a:buChar char=""/>
              <a:defRPr/>
            </a:pPr>
            <a:r>
              <a:rPr lang="pl-PL" sz="4200" dirty="0" smtClean="0"/>
              <a:t>blaty kokosowe:</a:t>
            </a:r>
            <a:br>
              <a:rPr lang="pl-PL" sz="4200" dirty="0" smtClean="0"/>
            </a:br>
            <a:endParaRPr lang="pl-PL" sz="4200" dirty="0" smtClean="0"/>
          </a:p>
          <a:p>
            <a:pPr marL="274320" indent="-274320" fontAlgn="auto">
              <a:spcAft>
                <a:spcPts val="0"/>
              </a:spcAft>
              <a:buFont typeface="Wingdings 2"/>
              <a:buChar char=""/>
              <a:defRPr/>
            </a:pPr>
            <a:r>
              <a:rPr lang="pl-PL" sz="4200" dirty="0" smtClean="0"/>
              <a:t>5 białek</a:t>
            </a:r>
          </a:p>
          <a:p>
            <a:pPr marL="274320" indent="-274320" fontAlgn="auto">
              <a:spcAft>
                <a:spcPts val="0"/>
              </a:spcAft>
              <a:buFont typeface="Wingdings 2"/>
              <a:buChar char=""/>
              <a:defRPr/>
            </a:pPr>
            <a:r>
              <a:rPr lang="pl-PL" sz="4200" dirty="0" smtClean="0"/>
              <a:t>10 łyżek cukru</a:t>
            </a:r>
          </a:p>
          <a:p>
            <a:pPr marL="274320" indent="-274320" fontAlgn="auto">
              <a:spcAft>
                <a:spcPts val="0"/>
              </a:spcAft>
              <a:buFont typeface="Wingdings 2"/>
              <a:buChar char=""/>
              <a:defRPr/>
            </a:pPr>
            <a:r>
              <a:rPr lang="pl-PL" sz="4200" dirty="0" smtClean="0"/>
              <a:t>200 g wiórków kokosowych</a:t>
            </a:r>
          </a:p>
          <a:p>
            <a:pPr marL="274320" indent="-274320" fontAlgn="auto">
              <a:spcAft>
                <a:spcPts val="0"/>
              </a:spcAft>
              <a:buFont typeface="Wingdings 2"/>
              <a:buNone/>
              <a:defRPr/>
            </a:pPr>
            <a:endParaRPr lang="pl-PL" sz="4200" dirty="0" smtClean="0"/>
          </a:p>
          <a:p>
            <a:pPr marL="274320" indent="-274320" fontAlgn="auto">
              <a:spcAft>
                <a:spcPts val="0"/>
              </a:spcAft>
              <a:buFont typeface="Wingdings 2"/>
              <a:buChar char=""/>
              <a:defRPr/>
            </a:pPr>
            <a:r>
              <a:rPr lang="pl-PL" sz="4200" dirty="0" smtClean="0"/>
              <a:t>Na początek należy upiec kokosowe blaty. Białka z cukrem ubijamy na sztywną pianę na misce nad garnkiem z gotującą się woda. Dosypujemy wiórki kokosowe, mieszamy. Blachę z piekarnika przykrywamy papierem do pieczenia, zakreślamy okrąg jaki potrzebujemy, pamiętając ze kopa ma się zmieścić nam na przygotowanym </a:t>
            </a:r>
            <a:r>
              <a:rPr lang="pl-PL" sz="4200" dirty="0" err="1" smtClean="0"/>
              <a:t>np</a:t>
            </a:r>
            <a:r>
              <a:rPr lang="pl-PL" sz="4200" dirty="0" smtClean="0"/>
              <a:t> talerzu, wiec okrąg musi być ciut mniejszy. Na drugiej blasze robimy to samo tylko rysujemy dwa rożne mniejsze okręgi. Okręgi wypełniamy masa kokosowa i wstawiamy do piekarnika w 180º C na 10 minut do przyrumienienia. Odstawiamy do ostygnięcia. </a:t>
            </a:r>
          </a:p>
          <a:p>
            <a:pPr marL="274320" indent="-274320" fontAlgn="auto">
              <a:spcAft>
                <a:spcPts val="0"/>
              </a:spcAft>
              <a:buFont typeface="Wingdings 2"/>
              <a:buChar char=""/>
              <a:defRPr/>
            </a:pPr>
            <a:r>
              <a:rPr lang="pl-PL" sz="4200" dirty="0" smtClean="0"/>
              <a:t> </a:t>
            </a:r>
          </a:p>
          <a:p>
            <a:pPr marL="274320" indent="-274320" fontAlgn="auto">
              <a:spcAft>
                <a:spcPts val="0"/>
              </a:spcAft>
              <a:buFont typeface="Wingdings 2"/>
              <a:buChar char=""/>
              <a:defRPr/>
            </a:pPr>
            <a:r>
              <a:rPr lang="pl-PL" sz="4200" dirty="0" smtClean="0"/>
              <a:t>Owoce odsączamy i kroimy na kawałki. Śmietanę ubijamy na sztywno z fiksami. Migdały prażymy na suchej patelni. Rodzynki odsączamy. W soku z ananasa rozprowadzamy spirytus. Ma powstać mocny poncz. Spirytusu oczywiście można dać więcej jeśli jest taka potrzeba.</a:t>
            </a:r>
            <a:br>
              <a:rPr lang="pl-PL" sz="4200" dirty="0" smtClean="0"/>
            </a:br>
            <a:r>
              <a:rPr lang="pl-PL" sz="4200" dirty="0" smtClean="0"/>
              <a:t/>
            </a:r>
            <a:br>
              <a:rPr lang="pl-PL" sz="4200" dirty="0" smtClean="0"/>
            </a:br>
            <a:r>
              <a:rPr lang="pl-PL" sz="4200" dirty="0" smtClean="0"/>
              <a:t>Na spód talerza układamy największy placek, nasączamy ponczem, na to porcja śmietany, pokrojone owoce, rodzynki, garść płatków, porcja śmietany, potem średni placek, skropić go ponczem, znowu śmietana, owoce, bakalie, śmietana, ostatni najmniejszy placek skropiony ponczem. Całość obłożyć reszta śmietany, posypać paltkami, udekorować owocami, bakaliami, tym czym chcemy wg własnej fantazji.  Tak przygotowany deser odstawiamy na noc do lodówki, bo najlepszy jest na drugi dzień, gdy się "przegryzie". Owoce można dać rożne w zależności od sezonu i tego co lubimy. </a:t>
            </a:r>
          </a:p>
          <a:p>
            <a:pPr marL="274320" indent="-274320" fontAlgn="auto">
              <a:spcAft>
                <a:spcPts val="0"/>
              </a:spcAft>
              <a:buFont typeface="Wingdings 2"/>
              <a:buChar char=""/>
              <a:defRPr/>
            </a:pPr>
            <a:r>
              <a:rPr lang="pl-PL" sz="4200" dirty="0" smtClean="0"/>
              <a:t> </a:t>
            </a:r>
          </a:p>
          <a:p>
            <a:pPr marL="274320" indent="-274320" fontAlgn="auto">
              <a:spcAft>
                <a:spcPts val="0"/>
              </a:spcAft>
              <a:buFont typeface="Wingdings 2"/>
              <a:buChar char=""/>
              <a:defRPr/>
            </a:pPr>
            <a:endParaRPr lang="pl-PL" dirty="0"/>
          </a:p>
        </p:txBody>
      </p:sp>
      <p:sp>
        <p:nvSpPr>
          <p:cNvPr id="7" name="Tytuł 6"/>
          <p:cNvSpPr>
            <a:spLocks noGrp="1"/>
          </p:cNvSpPr>
          <p:nvPr>
            <p:ph type="title"/>
          </p:nvPr>
        </p:nvSpPr>
        <p:spPr/>
        <p:txBody>
          <a:bodyPr/>
          <a:lstStyle/>
          <a:p>
            <a:pPr algn="ctr" fontAlgn="auto">
              <a:spcAft>
                <a:spcPts val="0"/>
              </a:spcAft>
              <a:defRPr/>
            </a:pPr>
            <a:r>
              <a:rPr lang="pl-PL" b="1" smtClean="0">
                <a:solidFill>
                  <a:srgbClr val="FFC000"/>
                </a:solidFill>
              </a:rPr>
              <a:t>KOPA  ŚLĄSKA</a:t>
            </a:r>
            <a:endParaRPr lang="pl-PL"/>
          </a:p>
        </p:txBody>
      </p:sp>
      <p:pic>
        <p:nvPicPr>
          <p:cNvPr id="61443" name="Obraz 8" descr="http://4.bp.blogspot.com/-AxpYfGG8T9k/UONLucC8MLI/AAAAAAAAGRU/4daDtFdcSaM/s640/Kopa+%C5%9Bl%C4%85ska+kokosowa.jpg">
            <a:hlinkClick r:id="rId2"/>
          </p:cNvPr>
          <p:cNvPicPr>
            <a:picLocks noChangeAspect="1" noChangeArrowheads="1"/>
          </p:cNvPicPr>
          <p:nvPr/>
        </p:nvPicPr>
        <p:blipFill>
          <a:blip r:embed="rId3"/>
          <a:srcRect/>
          <a:stretch>
            <a:fillRect/>
          </a:stretch>
        </p:blipFill>
        <p:spPr bwMode="auto">
          <a:xfrm>
            <a:off x="5076825" y="1341438"/>
            <a:ext cx="3095625" cy="3095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ytuł 2"/>
          <p:cNvSpPr>
            <a:spLocks noGrp="1"/>
          </p:cNvSpPr>
          <p:nvPr>
            <p:ph type="title"/>
          </p:nvPr>
        </p:nvSpPr>
        <p:spPr/>
        <p:txBody>
          <a:bodyPr>
            <a:normAutofit fontScale="90000"/>
          </a:bodyPr>
          <a:lstStyle/>
          <a:p>
            <a:pPr algn="ctr" fontAlgn="auto">
              <a:spcAft>
                <a:spcPts val="0"/>
              </a:spcAft>
              <a:defRPr/>
            </a:pPr>
            <a:r>
              <a:rPr lang="pl-PL" b="1" smtClean="0">
                <a:solidFill>
                  <a:srgbClr val="FFC000"/>
                </a:solidFill>
              </a:rPr>
              <a:t>SZPAJZA  CYTRYNOWO-CZEKOLADOWA</a:t>
            </a:r>
            <a:endParaRPr lang="pl-PL" b="1">
              <a:solidFill>
                <a:srgbClr val="FFC000"/>
              </a:solidFill>
            </a:endParaRPr>
          </a:p>
        </p:txBody>
      </p:sp>
      <p:sp>
        <p:nvSpPr>
          <p:cNvPr id="62466" name="Symbol zastępczy zawartości 4"/>
          <p:cNvSpPr>
            <a:spLocks noGrp="1"/>
          </p:cNvSpPr>
          <p:nvPr>
            <p:ph sz="half" idx="2"/>
          </p:nvPr>
        </p:nvSpPr>
        <p:spPr>
          <a:xfrm>
            <a:off x="4648200" y="1524000"/>
            <a:ext cx="4059238" cy="4572000"/>
          </a:xfrm>
        </p:spPr>
        <p:txBody>
          <a:bodyPr/>
          <a:lstStyle/>
          <a:p>
            <a:r>
              <a:rPr lang="pl-PL" smtClean="0"/>
              <a:t>Szpajza gości od lat na śląskich stołach w każde ważne uroczystości, takie jak komunia, wesele, cy urodziny. Najpopularniejsza jest cytrynowa</a:t>
            </a:r>
          </a:p>
        </p:txBody>
      </p:sp>
      <p:pic>
        <p:nvPicPr>
          <p:cNvPr id="62467" name="Symbol zastępczy zawartości 5" descr="http://3.bp.blogspot.com/-w0SJ6wopMiY/TgJO-gFpNzI/AAAAAAAAAeU/7KLbvQ2xClA/s320/DSC03291.JPG">
            <a:hlinkClick r:id="rId2"/>
          </p:cNvPr>
          <p:cNvPicPr>
            <a:picLocks noGrp="1"/>
          </p:cNvPicPr>
          <p:nvPr>
            <p:ph sz="half" idx="1"/>
          </p:nvPr>
        </p:nvPicPr>
        <p:blipFill>
          <a:blip r:embed="rId3"/>
          <a:srcRect/>
          <a:stretch>
            <a:fillRect/>
          </a:stretch>
        </p:blipFill>
        <p:spPr>
          <a:xfrm>
            <a:off x="684213" y="2212975"/>
            <a:ext cx="4175125" cy="3448050"/>
          </a:xfrm>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ymbol zastępczy zawartości 5"/>
          <p:cNvSpPr>
            <a:spLocks noGrp="1"/>
          </p:cNvSpPr>
          <p:nvPr>
            <p:ph idx="1"/>
          </p:nvPr>
        </p:nvSpPr>
        <p:spPr/>
        <p:txBody>
          <a:bodyPr>
            <a:normAutofit fontScale="55000" lnSpcReduction="20000"/>
          </a:bodyPr>
          <a:lstStyle/>
          <a:p>
            <a:pPr marL="274320" indent="-274320" fontAlgn="auto">
              <a:spcAft>
                <a:spcPts val="0"/>
              </a:spcAft>
              <a:buFont typeface="Wingdings 2"/>
              <a:buChar char=""/>
              <a:defRPr/>
            </a:pPr>
            <a:r>
              <a:rPr lang="pl-PL" dirty="0" smtClean="0"/>
              <a:t>jajko 4 sztuki</a:t>
            </a:r>
          </a:p>
          <a:p>
            <a:pPr marL="274320" indent="-274320" fontAlgn="auto">
              <a:spcAft>
                <a:spcPts val="0"/>
              </a:spcAft>
              <a:buFont typeface="Wingdings 2"/>
              <a:buChar char=""/>
              <a:defRPr/>
            </a:pPr>
            <a:r>
              <a:rPr lang="pl-PL" dirty="0" smtClean="0"/>
              <a:t>cukier 20 dag</a:t>
            </a:r>
          </a:p>
          <a:p>
            <a:pPr marL="274320" indent="-274320" fontAlgn="auto">
              <a:spcAft>
                <a:spcPts val="0"/>
              </a:spcAft>
              <a:buFont typeface="Wingdings 2"/>
              <a:buChar char=""/>
              <a:defRPr/>
            </a:pPr>
            <a:r>
              <a:rPr lang="pl-PL" dirty="0" smtClean="0"/>
              <a:t>sok z 1/2 cytryny</a:t>
            </a:r>
          </a:p>
          <a:p>
            <a:pPr marL="274320" indent="-274320" fontAlgn="auto">
              <a:spcAft>
                <a:spcPts val="0"/>
              </a:spcAft>
              <a:buFont typeface="Wingdings 2"/>
              <a:buChar char=""/>
              <a:defRPr/>
            </a:pPr>
            <a:r>
              <a:rPr lang="pl-PL" dirty="0" smtClean="0"/>
              <a:t>żelatyna 4 łyżeczki</a:t>
            </a:r>
          </a:p>
          <a:p>
            <a:pPr marL="274320" indent="-274320" fontAlgn="auto">
              <a:spcAft>
                <a:spcPts val="0"/>
              </a:spcAft>
              <a:buFont typeface="Wingdings 2"/>
              <a:buChar char=""/>
              <a:defRPr/>
            </a:pPr>
            <a:r>
              <a:rPr lang="pl-PL" dirty="0" smtClean="0"/>
              <a:t>wódka 20 mililitrów</a:t>
            </a:r>
          </a:p>
          <a:p>
            <a:pPr marL="274320" indent="-274320" fontAlgn="auto">
              <a:spcAft>
                <a:spcPts val="0"/>
              </a:spcAft>
              <a:buFont typeface="Wingdings 2"/>
              <a:buChar char=""/>
              <a:defRPr/>
            </a:pPr>
            <a:r>
              <a:rPr lang="pl-PL" dirty="0" smtClean="0"/>
              <a:t>kakao 1 łyżka</a:t>
            </a:r>
          </a:p>
          <a:p>
            <a:pPr marL="274320" indent="-274320" fontAlgn="auto">
              <a:spcAft>
                <a:spcPts val="0"/>
              </a:spcAft>
              <a:buFont typeface="Wingdings 2"/>
              <a:buChar char=""/>
              <a:defRPr/>
            </a:pPr>
            <a:r>
              <a:rPr lang="pl-PL" dirty="0" smtClean="0"/>
              <a:t>skórka z 1/2 cytryny</a:t>
            </a:r>
          </a:p>
          <a:p>
            <a:pPr marL="274320" indent="-274320" fontAlgn="auto">
              <a:spcAft>
                <a:spcPts val="0"/>
              </a:spcAft>
              <a:buFont typeface="Wingdings 2"/>
              <a:buChar char=""/>
              <a:defRPr/>
            </a:pPr>
            <a:r>
              <a:rPr lang="pl-PL" dirty="0" smtClean="0"/>
              <a:t>truskawki do dekoracji</a:t>
            </a:r>
          </a:p>
          <a:p>
            <a:pPr marL="274320" indent="-274320" fontAlgn="auto">
              <a:spcAft>
                <a:spcPts val="0"/>
              </a:spcAft>
              <a:buFont typeface="Wingdings 2"/>
              <a:buNone/>
              <a:defRPr/>
            </a:pPr>
            <a:endParaRPr lang="pl-PL" dirty="0" smtClean="0"/>
          </a:p>
          <a:p>
            <a:pPr marL="274320" indent="-274320" fontAlgn="auto">
              <a:spcAft>
                <a:spcPts val="0"/>
              </a:spcAft>
              <a:buFont typeface="Wingdings 2"/>
              <a:buNone/>
              <a:defRPr/>
            </a:pPr>
            <a:endParaRPr lang="pl-PL" dirty="0" smtClean="0"/>
          </a:p>
          <a:p>
            <a:pPr marL="274320" indent="-274320" fontAlgn="auto">
              <a:spcAft>
                <a:spcPts val="0"/>
              </a:spcAft>
              <a:buFont typeface="Wingdings 2"/>
              <a:buNone/>
              <a:defRPr/>
            </a:pPr>
            <a:endParaRPr lang="pl-PL" dirty="0" smtClean="0"/>
          </a:p>
          <a:p>
            <a:pPr marL="274320" indent="-274320" fontAlgn="auto">
              <a:spcAft>
                <a:spcPts val="0"/>
              </a:spcAft>
              <a:buFont typeface="Wingdings 2"/>
              <a:buNone/>
              <a:defRPr/>
            </a:pPr>
            <a:endParaRPr lang="pl-PL" dirty="0" smtClean="0"/>
          </a:p>
          <a:p>
            <a:pPr marL="274320" indent="-274320" fontAlgn="auto">
              <a:spcAft>
                <a:spcPts val="0"/>
              </a:spcAft>
              <a:buFont typeface="Wingdings 2"/>
              <a:buChar char=""/>
              <a:defRPr/>
            </a:pPr>
            <a:r>
              <a:rPr lang="pl-PL" dirty="0" smtClean="0"/>
              <a:t>Żelatynę rozpuścić w gorącej wodzie. Jajka parzymy, oddzielamy żółtka od białek. Ubijamy białka z cukrem, dodając stopniowo żółtka ciągle miksując, dodajemy płynną żelatynę. Dzielimy na dwie równe części i do jednej dodajemy sok z cytryny i skórkę z cytryny, a do drugiej rozpuszczone kakao i ewentualnie wódkę. Dzielimy na porcje układając warstwami obie masy na przemian do pucharków koktajlowych, każdą warstwę wygładzając łyżeczką. Na końcu dekorujemy wisienką lub truskawka. Można tez dać kleks śmietany.</a:t>
            </a:r>
          </a:p>
          <a:p>
            <a:pPr marL="274320" indent="-274320" fontAlgn="auto">
              <a:spcAft>
                <a:spcPts val="0"/>
              </a:spcAft>
              <a:buFont typeface="Wingdings 2"/>
              <a:buChar char=""/>
              <a:defRPr/>
            </a:pPr>
            <a:r>
              <a:rPr lang="pl-PL" dirty="0" smtClean="0"/>
              <a:t>Jeżeli deser będą jadły z nami dzieci pomijamy w ich porcji alkohol. </a:t>
            </a:r>
            <a:br>
              <a:rPr lang="pl-PL" dirty="0" smtClean="0"/>
            </a:br>
            <a:endParaRPr lang="pl-PL" dirty="0" smtClean="0"/>
          </a:p>
          <a:p>
            <a:pPr marL="274320" indent="-274320" fontAlgn="auto">
              <a:spcAft>
                <a:spcPts val="0"/>
              </a:spcAft>
              <a:buFont typeface="Wingdings 2"/>
              <a:buChar char=""/>
              <a:defRPr/>
            </a:pPr>
            <a:endParaRPr lang="pl-PL" dirty="0"/>
          </a:p>
        </p:txBody>
      </p:sp>
      <p:sp>
        <p:nvSpPr>
          <p:cNvPr id="5" name="Tytuł 4"/>
          <p:cNvSpPr>
            <a:spLocks noGrp="1"/>
          </p:cNvSpPr>
          <p:nvPr>
            <p:ph type="title"/>
          </p:nvPr>
        </p:nvSpPr>
        <p:spPr/>
        <p:txBody>
          <a:bodyPr>
            <a:normAutofit fontScale="90000"/>
          </a:bodyPr>
          <a:lstStyle/>
          <a:p>
            <a:pPr algn="ctr" fontAlgn="auto">
              <a:spcAft>
                <a:spcPts val="0"/>
              </a:spcAft>
              <a:defRPr/>
            </a:pPr>
            <a:r>
              <a:rPr lang="pl-PL" b="1" smtClean="0">
                <a:solidFill>
                  <a:srgbClr val="FFC000"/>
                </a:solidFill>
              </a:rPr>
              <a:t>SZPAJZA  CYTRYNOWO-CZEKOLADOWA</a:t>
            </a:r>
            <a:endParaRPr lang="pl-PL"/>
          </a:p>
        </p:txBody>
      </p:sp>
      <p:pic>
        <p:nvPicPr>
          <p:cNvPr id="63491" name="Obraz 6" descr="http://4.bp.blogspot.com/-0FapZccNs8c/TgJNgDOT41I/AAAAAAAAAeQ/ff4NI4eN_0w/s640/szpajza.jpg">
            <a:hlinkClick r:id="rId2"/>
          </p:cNvPr>
          <p:cNvPicPr>
            <a:picLocks noChangeAspect="1" noChangeArrowheads="1"/>
          </p:cNvPicPr>
          <p:nvPr/>
        </p:nvPicPr>
        <p:blipFill>
          <a:blip r:embed="rId3"/>
          <a:srcRect/>
          <a:stretch>
            <a:fillRect/>
          </a:stretch>
        </p:blipFill>
        <p:spPr bwMode="auto">
          <a:xfrm>
            <a:off x="4067175" y="1381125"/>
            <a:ext cx="3997325" cy="3016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ymbol zastępczy zawartości 1"/>
          <p:cNvSpPr>
            <a:spLocks noGrp="1"/>
          </p:cNvSpPr>
          <p:nvPr>
            <p:ph idx="1"/>
          </p:nvPr>
        </p:nvSpPr>
        <p:spPr/>
        <p:txBody>
          <a:bodyPr/>
          <a:lstStyle/>
          <a:p>
            <a:r>
              <a:rPr lang="pl-PL" sz="1800" b="1" smtClean="0">
                <a:solidFill>
                  <a:srgbClr val="C00000"/>
                </a:solidFill>
              </a:rPr>
              <a:t>Kuchnia śląska</a:t>
            </a:r>
            <a:r>
              <a:rPr lang="pl-PL" sz="1800" smtClean="0"/>
              <a:t> spotykana jest coraz częściej na weselach i innych dużych przyjęciach w całej Polsce. Cieszy się ogromną popularnością, gdyż jest bardzo smaczna i zaspokoi nawet najbardziej wybrednego smakosza. Jedni twierdzą, że kuchnia śląska jest tłusta, kaloryczna i niezdrowa, oparta tylko na ziemniakach prawdziwi Ślązacy jednak wiedzą, że te dania powodują, że człowiek jest dobrze pojedzony i zadowolony. Dania kuchni śląskiej są proste i skomplikowane, ale przede wszystkim są pyszne.</a:t>
            </a:r>
          </a:p>
          <a:p>
            <a:endParaRPr lang="pl-PL" smtClean="0"/>
          </a:p>
        </p:txBody>
      </p:sp>
      <p:sp>
        <p:nvSpPr>
          <p:cNvPr id="3" name="Tytuł 2"/>
          <p:cNvSpPr>
            <a:spLocks noGrp="1"/>
          </p:cNvSpPr>
          <p:nvPr>
            <p:ph type="title"/>
          </p:nvPr>
        </p:nvSpPr>
        <p:spPr/>
        <p:txBody>
          <a:bodyPr/>
          <a:lstStyle/>
          <a:p>
            <a:pPr algn="ctr" fontAlgn="auto">
              <a:spcAft>
                <a:spcPts val="0"/>
              </a:spcAft>
              <a:defRPr/>
            </a:pPr>
            <a:r>
              <a:rPr lang="pl-PL" b="1" smtClean="0">
                <a:solidFill>
                  <a:srgbClr val="C00000"/>
                </a:solidFill>
              </a:rPr>
              <a:t>KUCHNIA  ŚLĄSKA</a:t>
            </a:r>
            <a:endParaRPr lang="pl-PL"/>
          </a:p>
        </p:txBody>
      </p:sp>
      <p:pic>
        <p:nvPicPr>
          <p:cNvPr id="64515" name="Obraz 3" descr="http://img.urodaizdrowie.pl/wp-content/uploads/2011/11/67056.jpg"/>
          <p:cNvPicPr>
            <a:picLocks noChangeAspect="1" noChangeArrowheads="1"/>
          </p:cNvPicPr>
          <p:nvPr/>
        </p:nvPicPr>
        <p:blipFill>
          <a:blip r:embed="rId2"/>
          <a:srcRect/>
          <a:stretch>
            <a:fillRect/>
          </a:stretch>
        </p:blipFill>
        <p:spPr bwMode="auto">
          <a:xfrm>
            <a:off x="2195513" y="3573463"/>
            <a:ext cx="4637087" cy="2782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899592" y="1916832"/>
            <a:ext cx="7355924" cy="2308324"/>
          </a:xfrm>
          <a:prstGeom prst="rect">
            <a:avLst/>
          </a:prstGeom>
          <a:noFill/>
        </p:spPr>
        <p:txBody>
          <a:bodyPr wrap="none">
            <a:spAutoFit/>
          </a:bodyPr>
          <a:lstStyle/>
          <a:p>
            <a:pPr algn="ctr" fontAlgn="auto">
              <a:spcBef>
                <a:spcPts val="0"/>
              </a:spcBef>
              <a:spcAft>
                <a:spcPts val="0"/>
              </a:spcAft>
              <a:defRPr/>
            </a:pPr>
            <a:r>
              <a:rPr lang="pl-PL"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rPr>
              <a:t>DZIĘKUJEMY</a:t>
            </a:r>
          </a:p>
          <a:p>
            <a:pPr algn="ctr" fontAlgn="auto">
              <a:spcBef>
                <a:spcPts val="0"/>
              </a:spcBef>
              <a:spcAft>
                <a:spcPts val="0"/>
              </a:spcAft>
              <a:defRPr/>
            </a:pPr>
            <a:endParaRPr lang="pl-PL"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cs typeface="+mn-cs"/>
            </a:endParaRPr>
          </a:p>
          <a:p>
            <a:pPr algn="ctr" fontAlgn="auto">
              <a:spcBef>
                <a:spcPts val="0"/>
              </a:spcBef>
              <a:spcAft>
                <a:spcPts val="0"/>
              </a:spcAft>
              <a:defRPr/>
            </a:pPr>
            <a:r>
              <a:rPr lang="pl-PL" sz="3600"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mn-lt"/>
                <a:cs typeface="+mn-cs"/>
              </a:rPr>
              <a:t>UCZNIOWIE    KLAS    1 - 2 - 3  ZSZ</a:t>
            </a:r>
            <a:endParaRPr lang="pl-PL" sz="3600" b="1" cap="all" dirty="0">
              <a:ln w="9000" cmpd="sng">
                <a:solidFill>
                  <a:schemeClr val="accent4">
                    <a:shade val="50000"/>
                    <a:satMod val="120000"/>
                  </a:schemeClr>
                </a:solidFill>
                <a:prstDash val="solid"/>
              </a:ln>
              <a:solidFill>
                <a:srgbClr val="C00000"/>
              </a:solidFill>
              <a:effectLst>
                <a:reflection blurRad="12700" stA="28000" endPos="45000" dist="1000" dir="5400000" sy="-100000" algn="bl" rotWithShape="0"/>
              </a:effectLst>
              <a:latin typeface="+mn-lt"/>
              <a:cs typeface="+mn-cs"/>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ier">
  <a:themeElements>
    <a:clrScheme name="Papi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i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i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278</TotalTime>
  <Words>2237</Words>
  <Application>Microsoft Office PowerPoint</Application>
  <PresentationFormat>Pokaz na ekranie (4:3)</PresentationFormat>
  <Paragraphs>184</Paragraphs>
  <Slides>45</Slides>
  <Notes>0</Notes>
  <HiddenSlides>0</HiddenSlides>
  <MMClips>0</MMClips>
  <ScaleCrop>false</ScaleCrop>
  <HeadingPairs>
    <vt:vector size="8" baseType="variant">
      <vt:variant>
        <vt:lpstr>Używane czcionki</vt:lpstr>
      </vt:variant>
      <vt:variant>
        <vt:i4>4</vt:i4>
      </vt:variant>
      <vt:variant>
        <vt:lpstr>Szablon projektu</vt:lpstr>
      </vt:variant>
      <vt:variant>
        <vt:i4>6</vt:i4>
      </vt:variant>
      <vt:variant>
        <vt:lpstr>Osadzone serwery OLE</vt:lpstr>
      </vt:variant>
      <vt:variant>
        <vt:i4>1</vt:i4>
      </vt:variant>
      <vt:variant>
        <vt:lpstr>Tytuły slajdów</vt:lpstr>
      </vt:variant>
      <vt:variant>
        <vt:i4>45</vt:i4>
      </vt:variant>
    </vt:vector>
  </HeadingPairs>
  <TitlesOfParts>
    <vt:vector size="56" baseType="lpstr">
      <vt:lpstr>Constantia</vt:lpstr>
      <vt:lpstr>Arial</vt:lpstr>
      <vt:lpstr>Wingdings 2</vt:lpstr>
      <vt:lpstr>Calibri</vt:lpstr>
      <vt:lpstr>Papier</vt:lpstr>
      <vt:lpstr>Papier</vt:lpstr>
      <vt:lpstr>Papier</vt:lpstr>
      <vt:lpstr>Papier</vt:lpstr>
      <vt:lpstr>Papier</vt:lpstr>
      <vt:lpstr>Papier</vt:lpstr>
      <vt:lpstr>Slajd</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Slajd 31</vt:lpstr>
      <vt:lpstr>Slajd 32</vt:lpstr>
      <vt:lpstr>Slajd 33</vt:lpstr>
      <vt:lpstr>Slajd 34</vt:lpstr>
      <vt:lpstr>Slajd 35</vt:lpstr>
      <vt:lpstr>Slajd 36</vt:lpstr>
      <vt:lpstr>Slajd 37</vt:lpstr>
      <vt:lpstr>Slajd 38</vt:lpstr>
      <vt:lpstr>Slajd 39</vt:lpstr>
      <vt:lpstr>Slajd 40</vt:lpstr>
      <vt:lpstr>Slajd 41</vt:lpstr>
      <vt:lpstr>Slajd 42</vt:lpstr>
      <vt:lpstr>Slajd 43</vt:lpstr>
      <vt:lpstr>Slajd 44</vt:lpstr>
      <vt:lpstr>Slajd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Monika</dc:creator>
  <cp:lastModifiedBy>Ewra</cp:lastModifiedBy>
  <cp:revision>28</cp:revision>
  <dcterms:created xsi:type="dcterms:W3CDTF">2014-11-21T21:29:41Z</dcterms:created>
  <dcterms:modified xsi:type="dcterms:W3CDTF">2014-12-15T12:05:53Z</dcterms:modified>
</cp:coreProperties>
</file>