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9" r:id="rId5"/>
    <p:sldId id="258" r:id="rId6"/>
    <p:sldId id="266" r:id="rId7"/>
    <p:sldId id="260" r:id="rId8"/>
    <p:sldId id="261" r:id="rId9"/>
    <p:sldId id="262" r:id="rId10"/>
    <p:sldId id="267" r:id="rId11"/>
    <p:sldId id="263" r:id="rId12"/>
    <p:sldId id="264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-581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F710EF7-A6A7-48AA-97DC-318210F421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C5ED1226-3B49-4B59-A56A-82BD4D03F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A4ECFEB9-A141-4EC4-8621-6A450348E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6DC57412-195A-48A1-97A0-F01E7088E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0ABC829C-05A1-46B4-AF17-A228628B2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8400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2C7E5C36-5934-49A1-8F19-0636FFC02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BC8D58D6-C09A-4406-9BB4-6BDEBE762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92517BBD-D0C9-40B6-A2FC-5EE905B86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905FB11E-30FA-4331-8229-AB341D798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211D77D4-88E6-4B60-87AF-EA713D8D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648473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E7EAA42-EBD7-4A30-8F77-60C868289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BB89952A-2111-4846-8BEC-7B693BEFC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73CE61D8-04F5-4662-8637-B0E0DC633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6485A7C1-2714-43BA-B56F-45458CDC3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4B3A3500-C68A-45CF-9E8E-801E686BC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7780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CF04560-C6A8-409C-8FEB-76C82697B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739EC35D-31C9-4FB0-8248-B11E7E1DFE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FAC48B8B-1216-4F78-838E-57CD2B0CA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6B714956-157D-4BD4-968D-C0D0DB44E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89B64A0E-9692-4B28-A966-C0442F6F1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739CA302-0A7D-4459-891A-8C4700A3C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08789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097469A-D083-49D1-A4F8-D8EB6487E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3E09834B-5A2E-4056-B814-021554B9C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381EDFED-C76C-4825-80E1-A0FE8F6A7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BE048B8C-2FD8-4FB4-927A-F094C39C26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xmlns="" id="{0EFF440A-ABD1-4EB3-BE6A-72EABE258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xmlns="" id="{D6794B35-DD08-4823-9659-48BC19F9C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xmlns="" id="{B2DD3A80-FB22-4B08-A8C1-D1352B24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xmlns="" id="{1438B458-8FB0-4F01-933E-26780E68C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45041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7F90711-643C-4B1F-8918-6537CE828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xmlns="" id="{F4FB4003-AD29-4FB3-BF68-B09E6AE23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xmlns="" id="{7060A1FE-3827-44C3-997E-236C5C797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xmlns="" id="{4253F074-E4CC-4DF3-8112-741258B0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6415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xmlns="" id="{9AE2A77F-D83B-45E2-A7FA-8660CBD9F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xmlns="" id="{8935387A-2F91-4B48-AB61-F7CEA96F1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E6B9DD04-B32C-493D-A74F-35B305F53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43183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A16406C-3F31-4F86-8B59-B6E772C3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97C82C9E-97E1-49B1-B195-D52598ABF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1B23BF04-8260-4DA0-A4DF-56322691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D92C3EA0-945C-402B-B3EC-6A6AF20EB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D68A111D-AB6F-4FB8-8C12-9603D5537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2C1DEBF3-F55C-41C7-B38C-C9003D560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9778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8F52DF3-A264-403C-B57F-003225461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xmlns="" id="{38578A69-E6E5-4D0C-BF45-2868786B0C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2F31F499-CFBD-4A8B-A84C-F876DB09B7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5913087D-01E7-484B-9788-747490994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41D7E8E5-9FB5-4CE2-B7B8-CF7FABA8A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CDA08134-3363-4FB3-94D7-BE492D173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13640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94130EF-9186-4C99-AB58-300CEB57D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9F1A4408-78DD-4BD7-B23C-1CD31AF641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469763A6-E6BB-422A-81AD-DDC99FBAB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AE3BC0FD-CE56-449B-8529-D004B9FB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34BA5618-2BCE-4DDD-9E7C-BB041B3BD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72577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xmlns="" id="{DACDB4CD-35E6-46E8-A48A-B5C7C5580E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4B5EC6D7-9222-4046-89C7-6345D9876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70CB4954-44A2-4584-A0A2-B294134E5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7633C910-EE65-4B3E-AA73-ECF0A46C0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A3DAF6AC-39EB-46F7-8052-413CEAC4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5019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xmlns="" id="{1B797003-465D-46C2-8BC5-24A9D304F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D77B4421-7CBE-4682-8307-902C621DB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2151AAD7-88E2-419E-AA9D-7E0BAA1B37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B3CAA-CEAB-4698-A3EA-CF746A0C6FA2}" type="datetimeFigureOut">
              <a:rPr lang="pl-PL" smtClean="0"/>
              <a:pPr/>
              <a:t>2017-11-20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EFED6D2E-D0DF-4A61-8AD2-07003FD3BF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087338D1-DA1D-42AD-9B85-3EC473B333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CEE34-B0B3-43B0-B38E-48BDF3AB6B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98235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0CA5E03-6DB1-4276-ACF3-9E03C62164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66101" y="712922"/>
            <a:ext cx="6829586" cy="2101339"/>
          </a:xfrm>
        </p:spPr>
        <p:txBody>
          <a:bodyPr>
            <a:normAutofit/>
          </a:bodyPr>
          <a:lstStyle/>
          <a:p>
            <a:r>
              <a:rPr lang="pl-PL" sz="9600" b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Czosnianka</a:t>
            </a:r>
            <a:endParaRPr lang="pl-PL" sz="96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03694AF5-F742-4E5F-BA8F-74CA5C6316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915" y="3797085"/>
            <a:ext cx="6648772" cy="1921789"/>
          </a:xfrm>
        </p:spPr>
        <p:txBody>
          <a:bodyPr>
            <a:normAutofit fontScale="85000" lnSpcReduction="20000"/>
          </a:bodyPr>
          <a:lstStyle/>
          <a:p>
            <a:r>
              <a:rPr lang="pl-PL" sz="5400" dirty="0">
                <a:solidFill>
                  <a:schemeClr val="bg1"/>
                </a:solidFill>
              </a:rPr>
              <a:t>Wykonanie:</a:t>
            </a:r>
          </a:p>
          <a:p>
            <a:r>
              <a:rPr lang="pl-PL" sz="5400" dirty="0">
                <a:solidFill>
                  <a:schemeClr val="bg1"/>
                </a:solidFill>
              </a:rPr>
              <a:t> Gabriela </a:t>
            </a:r>
            <a:r>
              <a:rPr lang="pl-PL" sz="5400" dirty="0" err="1">
                <a:solidFill>
                  <a:schemeClr val="bg1"/>
                </a:solidFill>
              </a:rPr>
              <a:t>Pawluczyk</a:t>
            </a:r>
            <a:r>
              <a:rPr lang="pl-PL" sz="5400" dirty="0">
                <a:solidFill>
                  <a:schemeClr val="bg1"/>
                </a:solidFill>
              </a:rPr>
              <a:t> </a:t>
            </a:r>
          </a:p>
          <a:p>
            <a:r>
              <a:rPr lang="pl-PL" sz="5400" dirty="0">
                <a:solidFill>
                  <a:schemeClr val="bg1"/>
                </a:solidFill>
              </a:rPr>
              <a:t>i Krzysztof Świsłocki</a:t>
            </a:r>
          </a:p>
        </p:txBody>
      </p:sp>
      <p:pic>
        <p:nvPicPr>
          <p:cNvPr id="5" name="Obraz 4" descr="Obraz zawierający warzywo, czosnek, wewnątrz&#10;&#10;Opis wygenerowany przy bardzo wysokim poziomie pewności">
            <a:extLst>
              <a:ext uri="{FF2B5EF4-FFF2-40B4-BE49-F238E27FC236}">
                <a16:creationId xmlns:a16="http://schemas.microsoft.com/office/drawing/2014/main" xmlns="" id="{B5B864FA-88AA-4075-A10C-824EE4F26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49004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59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7BEF931A-9A16-48DD-A95D-7A58209C8E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55" r="7542" b="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59401EBC-9A9B-4D43-B57C-077DEE8D3D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3600" b="1" dirty="0" err="1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Czosnianka</a:t>
            </a:r>
            <a:r>
              <a:rPr lang="pl-PL" sz="3600" b="1" dirty="0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zupa, potrawa regionalnej kuchni podhalańskiej.</a:t>
            </a:r>
          </a:p>
          <a:p>
            <a:pPr marL="0" indent="0">
              <a:buNone/>
            </a:pPr>
            <a:r>
              <a:rPr lang="pl-PL" sz="3600" b="1" dirty="0" err="1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Czosnianka</a:t>
            </a:r>
            <a:r>
              <a:rPr lang="pl-PL" sz="3600" b="1" dirty="0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przygotowuje się ją z ziemniaków - gruli, czosnku, cebuli i mięty - suszonej lub świeżej. </a:t>
            </a:r>
          </a:p>
        </p:txBody>
      </p:sp>
    </p:spTree>
    <p:extLst>
      <p:ext uri="{BB962C8B-B14F-4D97-AF65-F5344CB8AC3E}">
        <p14:creationId xmlns:p14="http://schemas.microsoft.com/office/powerpoint/2010/main" xmlns="" val="3776326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>
            <a:extLst>
              <a:ext uri="{FF2B5EF4-FFF2-40B4-BE49-F238E27FC236}">
                <a16:creationId xmlns:a16="http://schemas.microsoft.com/office/drawing/2014/main" xmlns="" id="{7EA321DC-BAEF-407F-BC17-C35C35676967}"/>
              </a:ext>
            </a:extLst>
          </p:cNvPr>
          <p:cNvSpPr/>
          <p:nvPr/>
        </p:nvSpPr>
        <p:spPr>
          <a:xfrm>
            <a:off x="388620" y="320040"/>
            <a:ext cx="11361420" cy="3340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pl-PL" sz="3600" b="1" dirty="0">
                <a:solidFill>
                  <a:srgbClr val="70AD47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Danie obecnie zapomniane i wyparte przez lekki rosół zagotowany z czosnkiem i podawany z ziemniakami lub grzankami.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pl-PL" sz="3600" b="1" dirty="0" err="1">
                <a:solidFill>
                  <a:srgbClr val="70AD47">
                    <a:lumMod val="50000"/>
                  </a:srgbClr>
                </a:solidFill>
                <a:ea typeface="Times New Roman" panose="02020603050405020304" pitchFamily="18" charset="0"/>
              </a:rPr>
              <a:t>Czosnianka</a:t>
            </a:r>
            <a:r>
              <a:rPr lang="pl-PL" sz="3600" b="1" dirty="0">
                <a:solidFill>
                  <a:srgbClr val="70AD47">
                    <a:lumMod val="50000"/>
                  </a:srgbClr>
                </a:solidFill>
                <a:ea typeface="Times New Roman" panose="02020603050405020304" pitchFamily="18" charset="0"/>
              </a:rPr>
              <a:t> to rozgrzewająca górali zupa.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pl-PL" sz="3600" b="1" i="1" dirty="0">
                <a:solidFill>
                  <a:srgbClr val="70AD47">
                    <a:lumMod val="50000"/>
                  </a:srgbClr>
                </a:solidFill>
                <a:ea typeface="Times New Roman" panose="02020603050405020304" pitchFamily="18" charset="0"/>
              </a:rPr>
              <a:t>Prostota, ubogość i doskonałość to kwintesencja góralskiej kuchni!</a:t>
            </a:r>
            <a:endParaRPr lang="pl-PL" sz="3600" b="1" dirty="0">
              <a:solidFill>
                <a:srgbClr val="70AD47">
                  <a:lumMod val="50000"/>
                </a:srgbClr>
              </a:solidFill>
            </a:endParaRPr>
          </a:p>
        </p:txBody>
      </p:sp>
      <p:pic>
        <p:nvPicPr>
          <p:cNvPr id="7" name="Obraz 6" descr="Obraz zawierający żywność, talerz, stół, miska&#10;&#10;Opis wygenerowany przy bardzo wysokim poziomie pewności">
            <a:extLst>
              <a:ext uri="{FF2B5EF4-FFF2-40B4-BE49-F238E27FC236}">
                <a16:creationId xmlns:a16="http://schemas.microsoft.com/office/drawing/2014/main" xmlns="" id="{679E18C9-4103-46AD-B2F4-B13E5840F4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92"/>
          <a:stretch/>
        </p:blipFill>
        <p:spPr>
          <a:xfrm>
            <a:off x="5052446" y="3208149"/>
            <a:ext cx="5393411" cy="346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131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C0DF185-7D53-425E-BF40-1623311F3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pPr marL="228600" lvl="0" indent="-228600">
              <a:lnSpc>
                <a:spcPct val="107000"/>
              </a:lnSpc>
              <a:spcBef>
                <a:spcPts val="1000"/>
              </a:spcBef>
            </a:pPr>
            <a:r>
              <a:rPr lang="pl-PL" sz="4900" b="1" dirty="0">
                <a:solidFill>
                  <a:schemeClr val="accent6">
                    <a:lumMod val="5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SKŁADNIKI:</a:t>
            </a:r>
            <a:r>
              <a:rPr lang="pl-PL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41803DA5-331C-428E-AA9D-773FDE109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2372"/>
            <a:ext cx="10515600" cy="5695627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ok. 8 ziemniaków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półtorej główki czosnku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2 cebule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garść świeżej mięty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smalec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sól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szklanka wywaru gotowanego na kościach lub żeberkach (lub kostka rosołowa na żeberkach)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ziele angielskie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kilka ziaren czarnego pieprzu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3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liść laurowy</a:t>
            </a:r>
            <a:endParaRPr lang="pl-PL" sz="3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3697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F5EB179-ED2B-4FDE-AC7B-9289386EA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114" y="269002"/>
            <a:ext cx="10515600" cy="1325563"/>
          </a:xfrm>
        </p:spPr>
        <p:txBody>
          <a:bodyPr>
            <a:normAutofit/>
          </a:bodyPr>
          <a:lstStyle/>
          <a:p>
            <a:pPr marL="228600" lvl="0" indent="-228600">
              <a:lnSpc>
                <a:spcPct val="107000"/>
              </a:lnSpc>
              <a:spcBef>
                <a:spcPts val="1000"/>
              </a:spcBef>
            </a:pPr>
            <a:r>
              <a:rPr lang="pl-PL" b="1" dirty="0">
                <a:solidFill>
                  <a:schemeClr val="accent6">
                    <a:lumMod val="5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PRZYGOTOWANIE:</a:t>
            </a:r>
            <a:endParaRPr lang="pl-PL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9CA158E6-6965-4153-9653-60047F297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083" y="1574878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pl-PL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Ziemniaki umyć, obrać, pokroić w kostkę i gotować </a:t>
            </a:r>
            <a:br>
              <a:rPr lang="pl-PL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ok. 20 minut w osolonej wodzie. 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pl-PL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Odcedzić, przełożyć do garnka 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pl-PL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ponownie zalać wrzątkiem. </a:t>
            </a:r>
            <a:endParaRPr lang="pl-PL" sz="3200" b="1" dirty="0"/>
          </a:p>
        </p:txBody>
      </p:sp>
      <p:pic>
        <p:nvPicPr>
          <p:cNvPr id="5" name="Obraz 4" descr="Znalezione obrazy dla zapytania ziemniaki gotowane">
            <a:extLst>
              <a:ext uri="{FF2B5EF4-FFF2-40B4-BE49-F238E27FC236}">
                <a16:creationId xmlns:a16="http://schemas.microsoft.com/office/drawing/2014/main" xmlns="" id="{4A3B2251-CFCF-435D-9A8E-58D4708C73A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86" r="4001"/>
          <a:stretch/>
        </p:blipFill>
        <p:spPr bwMode="auto">
          <a:xfrm>
            <a:off x="6625681" y="2587733"/>
            <a:ext cx="4884236" cy="3743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83518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osoba, wewnątrz, stół, siedzi&#10;&#10;Opis wygenerowany przy bardzo wysokim poziomie pewności">
            <a:extLst>
              <a:ext uri="{FF2B5EF4-FFF2-40B4-BE49-F238E27FC236}">
                <a16:creationId xmlns:a16="http://schemas.microsoft.com/office/drawing/2014/main" xmlns="" id="{9870B409-9B5B-4934-BC55-710737358C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93"/>
          <a:stretch/>
        </p:blipFill>
        <p:spPr>
          <a:xfrm>
            <a:off x="820679" y="1450975"/>
            <a:ext cx="5875396" cy="3063875"/>
          </a:xfrm>
          <a:prstGeom prst="rect">
            <a:avLst/>
          </a:prstGeom>
        </p:spPr>
      </p:pic>
      <p:pic>
        <p:nvPicPr>
          <p:cNvPr id="7" name="Obraz 6" descr="Obraz zawierający stół, wewnątrz, osoba, siedzi&#10;&#10;Opis wygenerowany przy bardzo wysokim poziomie pewności">
            <a:extLst>
              <a:ext uri="{FF2B5EF4-FFF2-40B4-BE49-F238E27FC236}">
                <a16:creationId xmlns:a16="http://schemas.microsoft.com/office/drawing/2014/main" xmlns="" id="{91152DBB-A564-420F-8EDC-F324B3894C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9943" y="521494"/>
            <a:ext cx="3270944" cy="581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138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106D470-41B1-4F98-9AA9-D969C3A03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716" y="1775471"/>
            <a:ext cx="10515600" cy="1325563"/>
          </a:xfrm>
        </p:spPr>
        <p:txBody>
          <a:bodyPr>
            <a:noAutofit/>
          </a:bodyPr>
          <a:lstStyle/>
          <a:p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patelni zeszklić cebule. </a:t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Potem w małym rondelku </a:t>
            </a:r>
            <a:r>
              <a:rPr lang="pl-PL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krótkoo</a:t>
            </a: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podsmażyć na smalcu posiekaną główkę czosnku.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az 3" descr="Znalezione obrazy dla zapytania cebula">
            <a:extLst>
              <a:ext uri="{FF2B5EF4-FFF2-40B4-BE49-F238E27FC236}">
                <a16:creationId xmlns:a16="http://schemas.microsoft.com/office/drawing/2014/main" xmlns="" id="{7BC5894A-A59D-4309-94F2-CD1636D2031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50" t="8652" r="14089" b="11450"/>
          <a:stretch/>
        </p:blipFill>
        <p:spPr bwMode="auto">
          <a:xfrm>
            <a:off x="5464525" y="438150"/>
            <a:ext cx="4238625" cy="2990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Obraz 4" descr="Podobny obraz">
            <a:extLst>
              <a:ext uri="{FF2B5EF4-FFF2-40B4-BE49-F238E27FC236}">
                <a16:creationId xmlns:a16="http://schemas.microsoft.com/office/drawing/2014/main" xmlns="" id="{9CBB40D3-458E-4816-86BC-E4196E7CF6E4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74" t="15522" r="6723" b="13486"/>
          <a:stretch/>
        </p:blipFill>
        <p:spPr bwMode="auto">
          <a:xfrm>
            <a:off x="7583837" y="3997642"/>
            <a:ext cx="3781425" cy="26574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286508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AA7C1A0-3B7F-4CC8-A356-A17E34A4B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039" y="4686301"/>
            <a:ext cx="6278880" cy="1878269"/>
          </a:xfrm>
        </p:spPr>
        <p:txBody>
          <a:bodyPr>
            <a:normAutofit/>
          </a:bodyPr>
          <a:lstStyle/>
          <a:p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Pozostałą połowę główki czosnku </a:t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wycisnąć surową do zupy.</a:t>
            </a:r>
            <a:endParaRPr lang="pl-PL" sz="3200" b="1" dirty="0"/>
          </a:p>
        </p:txBody>
      </p:sp>
      <p:pic>
        <p:nvPicPr>
          <p:cNvPr id="4" name="Obraz 3" descr="Podobny obraz">
            <a:extLst>
              <a:ext uri="{FF2B5EF4-FFF2-40B4-BE49-F238E27FC236}">
                <a16:creationId xmlns:a16="http://schemas.microsoft.com/office/drawing/2014/main" xmlns="" id="{C4D1E437-1D24-4D2E-A2C9-3453E7C4D9B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99" t="16333" r="2667" b="14666"/>
          <a:stretch/>
        </p:blipFill>
        <p:spPr bwMode="auto">
          <a:xfrm>
            <a:off x="8345966" y="3429000"/>
            <a:ext cx="3482340" cy="3315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Prostokąt 4">
            <a:extLst>
              <a:ext uri="{FF2B5EF4-FFF2-40B4-BE49-F238E27FC236}">
                <a16:creationId xmlns:a16="http://schemas.microsoft.com/office/drawing/2014/main" xmlns="" id="{B6F0534B-231A-4DBD-AF76-74FEDC29C789}"/>
              </a:ext>
            </a:extLst>
          </p:cNvPr>
          <p:cNvSpPr/>
          <p:nvPr/>
        </p:nvSpPr>
        <p:spPr>
          <a:xfrm>
            <a:off x="670560" y="29343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Dodać cebule, czosnek i miętę do zupy. </a:t>
            </a:r>
            <a:endParaRPr lang="pl-PL" dirty="0"/>
          </a:p>
        </p:txBody>
      </p:sp>
      <p:pic>
        <p:nvPicPr>
          <p:cNvPr id="6" name="Obraz 5" descr="Podobny obraz">
            <a:extLst>
              <a:ext uri="{FF2B5EF4-FFF2-40B4-BE49-F238E27FC236}">
                <a16:creationId xmlns:a16="http://schemas.microsoft.com/office/drawing/2014/main" xmlns="" id="{C1E78441-5A7E-4D3F-A8AC-22C869C46E2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8616" y="1111009"/>
            <a:ext cx="4552563" cy="37089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50256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453EEFD-B93E-446A-B7B4-2578FCBAE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92" y="500062"/>
            <a:ext cx="10515600" cy="1325563"/>
          </a:xfrm>
        </p:spPr>
        <p:txBody>
          <a:bodyPr>
            <a:noAutofit/>
          </a:bodyPr>
          <a:lstStyle/>
          <a:p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Całość lekko posolić, połączyć z bulionem na żeberkach, pieprzem, liściem laurowym oraz zielem angielskim </a:t>
            </a:r>
            <a:b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gotować jeszcze ok. 7 minut.</a:t>
            </a:r>
            <a:endParaRPr lang="pl-PL" sz="3200" b="1" dirty="0"/>
          </a:p>
        </p:txBody>
      </p:sp>
      <p:pic>
        <p:nvPicPr>
          <p:cNvPr id="7" name="Obraz 6" descr="Znalezione obrazy dla zapytania liść laurowy">
            <a:extLst>
              <a:ext uri="{FF2B5EF4-FFF2-40B4-BE49-F238E27FC236}">
                <a16:creationId xmlns:a16="http://schemas.microsoft.com/office/drawing/2014/main" xmlns="" id="{A0443EF4-47B1-411B-988D-692FFEF22E7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372" b="9302"/>
          <a:stretch/>
        </p:blipFill>
        <p:spPr bwMode="auto">
          <a:xfrm rot="1806960">
            <a:off x="5452207" y="2759870"/>
            <a:ext cx="6516972" cy="26414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Obraz 7" descr="Podobny obraz">
            <a:extLst>
              <a:ext uri="{FF2B5EF4-FFF2-40B4-BE49-F238E27FC236}">
                <a16:creationId xmlns:a16="http://schemas.microsoft.com/office/drawing/2014/main" xmlns="" id="{CB80F89F-16AB-44AE-A845-44B15B70151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492" y="3429000"/>
            <a:ext cx="3578543" cy="3212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az 8" descr="Znalezione obrazy dla zapytania sól">
            <a:extLst>
              <a:ext uri="{FF2B5EF4-FFF2-40B4-BE49-F238E27FC236}">
                <a16:creationId xmlns:a16="http://schemas.microsoft.com/office/drawing/2014/main" xmlns="" id="{3E60FC5A-2BB1-4BF6-9F25-6FDBEC458E0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64" t="9669" r="15849" b="12723"/>
          <a:stretch/>
        </p:blipFill>
        <p:spPr bwMode="auto">
          <a:xfrm>
            <a:off x="1866286" y="1901031"/>
            <a:ext cx="1524953" cy="14525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254490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wewnątrz, osoba, podłoże, stół&#10;&#10;Opis wygenerowany przy bardzo wysokim poziomie pewności">
            <a:extLst>
              <a:ext uri="{FF2B5EF4-FFF2-40B4-BE49-F238E27FC236}">
                <a16:creationId xmlns:a16="http://schemas.microsoft.com/office/drawing/2014/main" xmlns="" id="{C0CFFD39-5579-4E0A-97F6-7F421615BC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917" b="17500"/>
          <a:stretch/>
        </p:blipFill>
        <p:spPr>
          <a:xfrm>
            <a:off x="1209675" y="671513"/>
            <a:ext cx="3857625" cy="5114926"/>
          </a:xfrm>
          <a:prstGeom prst="rect">
            <a:avLst/>
          </a:prstGeom>
        </p:spPr>
      </p:pic>
      <p:pic>
        <p:nvPicPr>
          <p:cNvPr id="7" name="Obraz 6" descr="Obraz zawierający wewnątrz, podłoże, osoba&#10;&#10;Opis wygenerowany przy wysokim poziomie pewności">
            <a:extLst>
              <a:ext uri="{FF2B5EF4-FFF2-40B4-BE49-F238E27FC236}">
                <a16:creationId xmlns:a16="http://schemas.microsoft.com/office/drawing/2014/main" xmlns="" id="{C1ED27E9-D34A-4BB1-9537-AB1A8139AC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500"/>
          <a:stretch/>
        </p:blipFill>
        <p:spPr>
          <a:xfrm>
            <a:off x="6610351" y="671513"/>
            <a:ext cx="3733800" cy="514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388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8A5F698-727F-4B1D-AA57-8748342FF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5798"/>
            <a:ext cx="10515600" cy="1325563"/>
          </a:xfrm>
        </p:spPr>
        <p:txBody>
          <a:bodyPr>
            <a:normAutofit fontScale="90000"/>
          </a:bodyPr>
          <a:lstStyle/>
          <a:p>
            <a:pPr lvl="0">
              <a:lnSpc>
                <a:spcPct val="107000"/>
              </a:lnSpc>
              <a:spcBef>
                <a:spcPts val="1000"/>
              </a:spcBef>
            </a:pPr>
            <a:r>
              <a:rPr lang="pl-PL" sz="3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Można podawać na talerze z odrobiną topionej słoniny lub naparstkiem smalcu!</a:t>
            </a:r>
            <a: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  <p:pic>
        <p:nvPicPr>
          <p:cNvPr id="4" name="Obraz 3" descr="Znalezione obrazy dla zapytania słonina">
            <a:extLst>
              <a:ext uri="{FF2B5EF4-FFF2-40B4-BE49-F238E27FC236}">
                <a16:creationId xmlns:a16="http://schemas.microsoft.com/office/drawing/2014/main" xmlns="" id="{124E99F1-D31E-40C2-A6E2-9D2D956A476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3827" y="2448877"/>
            <a:ext cx="5610225" cy="3743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06073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C060B7B5-E70A-4E42-B650-70DF3A627A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639" y="1731169"/>
            <a:ext cx="11326721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40625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177</Words>
  <Application>Microsoft Office PowerPoint</Application>
  <PresentationFormat>Niestandardowy</PresentationFormat>
  <Paragraphs>29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Czosnianka</vt:lpstr>
      <vt:lpstr>Slajd 2</vt:lpstr>
      <vt:lpstr>Slajd 3</vt:lpstr>
      <vt:lpstr>SKŁADNIKI: </vt:lpstr>
      <vt:lpstr>PRZYGOTOWANIE:</vt:lpstr>
      <vt:lpstr>Slajd 6</vt:lpstr>
      <vt:lpstr>Na patelni zeszklić cebule.        Potem w małym rondelku krótkoo podsmażyć na smalcu posiekaną główkę czosnku.</vt:lpstr>
      <vt:lpstr>Pozostałą połowę główki czosnku  wycisnąć surową do zupy.</vt:lpstr>
      <vt:lpstr>Całość lekko posolić, połączyć z bulionem na żeberkach, pieprzem, liściem laurowym oraz zielem angielskim  i gotować jeszcze ok. 7 minut.</vt:lpstr>
      <vt:lpstr>Slajd 10</vt:lpstr>
      <vt:lpstr>Można podawać na talerze z odrobiną topionej słoniny lub naparstkiem smalcu! 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Czosnianka</dc:title>
  <dc:creator>Katarzyna Zalewska</dc:creator>
  <cp:lastModifiedBy>Admin</cp:lastModifiedBy>
  <cp:revision>8</cp:revision>
  <dcterms:created xsi:type="dcterms:W3CDTF">2017-11-19T14:24:15Z</dcterms:created>
  <dcterms:modified xsi:type="dcterms:W3CDTF">2017-11-20T22:29:02Z</dcterms:modified>
</cp:coreProperties>
</file>